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8" r:id="rId6"/>
    <p:sldId id="260" r:id="rId7"/>
    <p:sldId id="265" r:id="rId8"/>
    <p:sldId id="267" r:id="rId9"/>
    <p:sldId id="268" r:id="rId10"/>
    <p:sldId id="277" r:id="rId11"/>
    <p:sldId id="278" r:id="rId12"/>
    <p:sldId id="279" r:id="rId13"/>
    <p:sldId id="280" r:id="rId14"/>
    <p:sldId id="266" r:id="rId15"/>
    <p:sldId id="261" r:id="rId16"/>
    <p:sldId id="269" r:id="rId17"/>
    <p:sldId id="270" r:id="rId18"/>
    <p:sldId id="276" r:id="rId19"/>
    <p:sldId id="271" r:id="rId20"/>
    <p:sldId id="273" r:id="rId21"/>
    <p:sldId id="262" r:id="rId2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9D7"/>
    <a:srgbClr val="9ADCF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6328" autoAdjust="0"/>
  </p:normalViewPr>
  <p:slideViewPr>
    <p:cSldViewPr>
      <p:cViewPr>
        <p:scale>
          <a:sx n="70" d="100"/>
          <a:sy n="70" d="100"/>
        </p:scale>
        <p:origin x="-2820" y="-7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1193"/>
          </a:xfrm>
          <a:prstGeom prst="rect">
            <a:avLst/>
          </a:prstGeom>
        </p:spPr>
        <p:txBody>
          <a:bodyPr vert="horz" lIns="87810" tIns="43905" rIns="87810" bIns="43905" rtlCol="0"/>
          <a:lstStyle>
            <a:lvl1pPr algn="l">
              <a:defRPr sz="1200"/>
            </a:lvl1pPr>
          </a:lstStyle>
          <a:p>
            <a:endParaRPr lang="en-US"/>
          </a:p>
        </p:txBody>
      </p:sp>
      <p:sp>
        <p:nvSpPr>
          <p:cNvPr id="3" name="Date Placeholder 2"/>
          <p:cNvSpPr>
            <a:spLocks noGrp="1"/>
          </p:cNvSpPr>
          <p:nvPr>
            <p:ph type="dt" idx="1"/>
          </p:nvPr>
        </p:nvSpPr>
        <p:spPr>
          <a:xfrm>
            <a:off x="3970734" y="0"/>
            <a:ext cx="3038145" cy="461193"/>
          </a:xfrm>
          <a:prstGeom prst="rect">
            <a:avLst/>
          </a:prstGeom>
        </p:spPr>
        <p:txBody>
          <a:bodyPr vert="horz" lIns="87810" tIns="43905" rIns="87810" bIns="43905" rtlCol="0"/>
          <a:lstStyle>
            <a:lvl1pPr algn="r">
              <a:defRPr sz="1200"/>
            </a:lvl1pPr>
          </a:lstStyle>
          <a:p>
            <a:fld id="{E48F168A-3981-4F63-B64F-D49E9D7EBA86}" type="datetimeFigureOut">
              <a:rPr lang="en-US" smtClean="0"/>
              <a:t>3/19/2015</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87810" tIns="43905" rIns="87810" bIns="43905" rtlCol="0" anchor="ctr"/>
          <a:lstStyle/>
          <a:p>
            <a:endParaRPr lang="en-US"/>
          </a:p>
        </p:txBody>
      </p:sp>
      <p:sp>
        <p:nvSpPr>
          <p:cNvPr id="5" name="Notes Placeholder 4"/>
          <p:cNvSpPr>
            <a:spLocks noGrp="1"/>
          </p:cNvSpPr>
          <p:nvPr>
            <p:ph type="body" sz="quarter" idx="3"/>
          </p:nvPr>
        </p:nvSpPr>
        <p:spPr>
          <a:xfrm>
            <a:off x="701345" y="4387442"/>
            <a:ext cx="5607711" cy="4155317"/>
          </a:xfrm>
          <a:prstGeom prst="rect">
            <a:avLst/>
          </a:prstGeom>
        </p:spPr>
        <p:txBody>
          <a:bodyPr vert="horz" lIns="87810" tIns="43905" rIns="87810" bIns="439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356"/>
            <a:ext cx="3038145" cy="461193"/>
          </a:xfrm>
          <a:prstGeom prst="rect">
            <a:avLst/>
          </a:prstGeom>
        </p:spPr>
        <p:txBody>
          <a:bodyPr vert="horz" lIns="87810" tIns="43905" rIns="87810" bIns="43905"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773356"/>
            <a:ext cx="3038145" cy="461193"/>
          </a:xfrm>
          <a:prstGeom prst="rect">
            <a:avLst/>
          </a:prstGeom>
        </p:spPr>
        <p:txBody>
          <a:bodyPr vert="horz" lIns="87810" tIns="43905" rIns="87810" bIns="43905" rtlCol="0" anchor="b"/>
          <a:lstStyle>
            <a:lvl1pPr algn="r">
              <a:defRPr sz="1200"/>
            </a:lvl1pPr>
          </a:lstStyle>
          <a:p>
            <a:fld id="{877350A3-8216-42A8-9528-874DB49A9727}" type="slidenum">
              <a:rPr lang="en-US" smtClean="0"/>
              <a:t>‹#›</a:t>
            </a:fld>
            <a:endParaRPr lang="en-US"/>
          </a:p>
        </p:txBody>
      </p:sp>
    </p:spTree>
    <p:extLst>
      <p:ext uri="{BB962C8B-B14F-4D97-AF65-F5344CB8AC3E}">
        <p14:creationId xmlns:p14="http://schemas.microsoft.com/office/powerpoint/2010/main" val="1676159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1</a:t>
            </a:fld>
            <a:endParaRPr lang="en-US"/>
          </a:p>
        </p:txBody>
      </p:sp>
    </p:spTree>
    <p:extLst>
      <p:ext uri="{BB962C8B-B14F-4D97-AF65-F5344CB8AC3E}">
        <p14:creationId xmlns:p14="http://schemas.microsoft.com/office/powerpoint/2010/main" val="390869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10</a:t>
            </a:fld>
            <a:endParaRPr lang="en-US"/>
          </a:p>
        </p:txBody>
      </p:sp>
    </p:spTree>
    <p:extLst>
      <p:ext uri="{BB962C8B-B14F-4D97-AF65-F5344CB8AC3E}">
        <p14:creationId xmlns:p14="http://schemas.microsoft.com/office/powerpoint/2010/main" val="84194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877350A3-8216-42A8-9528-874DB49A9727}" type="slidenum">
              <a:rPr lang="en-US" smtClean="0"/>
              <a:t>11</a:t>
            </a:fld>
            <a:endParaRPr lang="en-US"/>
          </a:p>
        </p:txBody>
      </p:sp>
    </p:spTree>
    <p:extLst>
      <p:ext uri="{BB962C8B-B14F-4D97-AF65-F5344CB8AC3E}">
        <p14:creationId xmlns:p14="http://schemas.microsoft.com/office/powerpoint/2010/main" val="14876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12</a:t>
            </a:fld>
            <a:endParaRPr lang="en-US"/>
          </a:p>
        </p:txBody>
      </p:sp>
    </p:spTree>
    <p:extLst>
      <p:ext uri="{BB962C8B-B14F-4D97-AF65-F5344CB8AC3E}">
        <p14:creationId xmlns:p14="http://schemas.microsoft.com/office/powerpoint/2010/main" val="14876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13</a:t>
            </a:fld>
            <a:endParaRPr lang="en-US"/>
          </a:p>
        </p:txBody>
      </p:sp>
    </p:spTree>
    <p:extLst>
      <p:ext uri="{BB962C8B-B14F-4D97-AF65-F5344CB8AC3E}">
        <p14:creationId xmlns:p14="http://schemas.microsoft.com/office/powerpoint/2010/main" val="14876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7350A3-8216-42A8-9528-874DB49A9727}" type="slidenum">
              <a:rPr lang="en-US" smtClean="0"/>
              <a:t>14</a:t>
            </a:fld>
            <a:endParaRPr lang="en-US"/>
          </a:p>
        </p:txBody>
      </p:sp>
    </p:spTree>
    <p:extLst>
      <p:ext uri="{BB962C8B-B14F-4D97-AF65-F5344CB8AC3E}">
        <p14:creationId xmlns:p14="http://schemas.microsoft.com/office/powerpoint/2010/main" val="14876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7350A3-8216-42A8-9528-874DB49A9727}" type="slidenum">
              <a:rPr lang="en-US" smtClean="0"/>
              <a:t>15</a:t>
            </a:fld>
            <a:endParaRPr lang="en-US"/>
          </a:p>
        </p:txBody>
      </p:sp>
    </p:spTree>
    <p:extLst>
      <p:ext uri="{BB962C8B-B14F-4D97-AF65-F5344CB8AC3E}">
        <p14:creationId xmlns:p14="http://schemas.microsoft.com/office/powerpoint/2010/main" val="14876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16</a:t>
            </a:fld>
            <a:endParaRPr lang="en-US"/>
          </a:p>
        </p:txBody>
      </p:sp>
    </p:spTree>
    <p:extLst>
      <p:ext uri="{BB962C8B-B14F-4D97-AF65-F5344CB8AC3E}">
        <p14:creationId xmlns:p14="http://schemas.microsoft.com/office/powerpoint/2010/main" val="14876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17</a:t>
            </a:fld>
            <a:endParaRPr lang="en-US"/>
          </a:p>
        </p:txBody>
      </p:sp>
    </p:spTree>
    <p:extLst>
      <p:ext uri="{BB962C8B-B14F-4D97-AF65-F5344CB8AC3E}">
        <p14:creationId xmlns:p14="http://schemas.microsoft.com/office/powerpoint/2010/main" val="180490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877350A3-8216-42A8-9528-874DB49A9727}" type="slidenum">
              <a:rPr lang="en-US" smtClean="0"/>
              <a:t>2</a:t>
            </a:fld>
            <a:endParaRPr lang="en-US"/>
          </a:p>
        </p:txBody>
      </p:sp>
    </p:spTree>
    <p:extLst>
      <p:ext uri="{BB962C8B-B14F-4D97-AF65-F5344CB8AC3E}">
        <p14:creationId xmlns:p14="http://schemas.microsoft.com/office/powerpoint/2010/main" val="374034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3</a:t>
            </a:fld>
            <a:endParaRPr lang="en-US"/>
          </a:p>
        </p:txBody>
      </p:sp>
    </p:spTree>
    <p:extLst>
      <p:ext uri="{BB962C8B-B14F-4D97-AF65-F5344CB8AC3E}">
        <p14:creationId xmlns:p14="http://schemas.microsoft.com/office/powerpoint/2010/main" val="181505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7350A3-8216-42A8-9528-874DB49A9727}" type="slidenum">
              <a:rPr lang="en-US" smtClean="0"/>
              <a:t>4</a:t>
            </a:fld>
            <a:endParaRPr lang="en-US"/>
          </a:p>
        </p:txBody>
      </p:sp>
    </p:spTree>
    <p:extLst>
      <p:ext uri="{BB962C8B-B14F-4D97-AF65-F5344CB8AC3E}">
        <p14:creationId xmlns:p14="http://schemas.microsoft.com/office/powerpoint/2010/main" val="74765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5</a:t>
            </a:fld>
            <a:endParaRPr lang="en-US"/>
          </a:p>
        </p:txBody>
      </p:sp>
    </p:spTree>
    <p:extLst>
      <p:ext uri="{BB962C8B-B14F-4D97-AF65-F5344CB8AC3E}">
        <p14:creationId xmlns:p14="http://schemas.microsoft.com/office/powerpoint/2010/main" val="74765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6</a:t>
            </a:fld>
            <a:endParaRPr lang="en-US"/>
          </a:p>
        </p:txBody>
      </p:sp>
    </p:spTree>
    <p:extLst>
      <p:ext uri="{BB962C8B-B14F-4D97-AF65-F5344CB8AC3E}">
        <p14:creationId xmlns:p14="http://schemas.microsoft.com/office/powerpoint/2010/main" val="74765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7</a:t>
            </a:fld>
            <a:endParaRPr lang="en-US"/>
          </a:p>
        </p:txBody>
      </p:sp>
    </p:spTree>
    <p:extLst>
      <p:ext uri="{BB962C8B-B14F-4D97-AF65-F5344CB8AC3E}">
        <p14:creationId xmlns:p14="http://schemas.microsoft.com/office/powerpoint/2010/main" val="74765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8</a:t>
            </a:fld>
            <a:endParaRPr lang="en-US"/>
          </a:p>
        </p:txBody>
      </p:sp>
    </p:spTree>
    <p:extLst>
      <p:ext uri="{BB962C8B-B14F-4D97-AF65-F5344CB8AC3E}">
        <p14:creationId xmlns:p14="http://schemas.microsoft.com/office/powerpoint/2010/main" val="74765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350A3-8216-42A8-9528-874DB49A9727}" type="slidenum">
              <a:rPr lang="en-US" smtClean="0"/>
              <a:t>9</a:t>
            </a:fld>
            <a:endParaRPr lang="en-US"/>
          </a:p>
        </p:txBody>
      </p:sp>
    </p:spTree>
    <p:extLst>
      <p:ext uri="{BB962C8B-B14F-4D97-AF65-F5344CB8AC3E}">
        <p14:creationId xmlns:p14="http://schemas.microsoft.com/office/powerpoint/2010/main" val="74765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pattFill prst="narHorz">
          <a:fgClr>
            <a:schemeClr val="bg1"/>
          </a:fgClr>
          <a:bgClr>
            <a:schemeClr val="bg2"/>
          </a:bgClr>
        </a:pattFill>
        <a:effectLst/>
      </p:bgPr>
    </p:bg>
    <p:spTree>
      <p:nvGrpSpPr>
        <p:cNvPr id="1" name=""/>
        <p:cNvGrpSpPr/>
        <p:nvPr/>
      </p:nvGrpSpPr>
      <p:grpSpPr>
        <a:xfrm>
          <a:off x="0" y="0"/>
          <a:ext cx="0" cy="0"/>
          <a:chOff x="0" y="0"/>
          <a:chExt cx="0" cy="0"/>
        </a:xfrm>
      </p:grpSpPr>
      <p:sp>
        <p:nvSpPr>
          <p:cNvPr id="3121" name="Rectangle 49"/>
          <p:cNvSpPr>
            <a:spLocks noChangeArrowheads="1"/>
          </p:cNvSpPr>
          <p:nvPr/>
        </p:nvSpPr>
        <p:spPr bwMode="ltGray">
          <a:xfrm>
            <a:off x="84138" y="65088"/>
            <a:ext cx="1716087" cy="5235575"/>
          </a:xfrm>
          <a:prstGeom prst="rect">
            <a:avLst/>
          </a:prstGeom>
          <a:gradFill rotWithShape="1">
            <a:gsLst>
              <a:gs pos="0">
                <a:schemeClr val="bg1"/>
              </a:gs>
              <a:gs pos="100000">
                <a:schemeClr val="bg1">
                  <a:gamma/>
                  <a:tint val="85882"/>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22" name="Group 50"/>
          <p:cNvGrpSpPr>
            <a:grpSpLocks/>
          </p:cNvGrpSpPr>
          <p:nvPr/>
        </p:nvGrpSpPr>
        <p:grpSpPr bwMode="auto">
          <a:xfrm>
            <a:off x="5148263" y="1484313"/>
            <a:ext cx="3744912" cy="3816350"/>
            <a:chOff x="2789" y="890"/>
            <a:chExt cx="2722" cy="2721"/>
          </a:xfrm>
        </p:grpSpPr>
        <p:sp>
          <p:nvSpPr>
            <p:cNvPr id="3123" name="AutoShape 51"/>
            <p:cNvSpPr>
              <a:spLocks noChangeArrowheads="1"/>
            </p:cNvSpPr>
            <p:nvPr userDrawn="1"/>
          </p:nvSpPr>
          <p:spPr bwMode="ltGray">
            <a:xfrm>
              <a:off x="2789" y="894"/>
              <a:ext cx="2722" cy="2684"/>
            </a:xfrm>
            <a:custGeom>
              <a:avLst/>
              <a:gdLst>
                <a:gd name="G0" fmla="+- 320 0 0"/>
                <a:gd name="G1" fmla="+- 21600 0 320"/>
                <a:gd name="G2" fmla="+- 21600 0 32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 name="Freeform 52"/>
            <p:cNvSpPr>
              <a:spLocks/>
            </p:cNvSpPr>
            <p:nvPr userDrawn="1"/>
          </p:nvSpPr>
          <p:spPr bwMode="ltGray">
            <a:xfrm>
              <a:off x="3196" y="3082"/>
              <a:ext cx="325" cy="244"/>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Freeform 53"/>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Freeform 54"/>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Lst>
              <a:ahLst/>
              <a:cxnLst>
                <a:cxn ang="0">
                  <a:pos x="T0" y="T1"/>
                </a:cxn>
                <a:cxn ang="0">
                  <a:pos x="T2" y="T3"/>
                </a:cxn>
                <a:cxn ang="0">
                  <a:pos x="T4" y="T5"/>
                </a:cxn>
                <a:cxn ang="0">
                  <a:pos x="T6" y="T7"/>
                </a:cxn>
                <a:cxn ang="0">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Freeform 55"/>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Freeform 56"/>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Freeform 57"/>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0" name="Freeform 58"/>
            <p:cNvSpPr>
              <a:spLocks/>
            </p:cNvSpPr>
            <p:nvPr userDrawn="1"/>
          </p:nvSpPr>
          <p:spPr bwMode="ltGray">
            <a:xfrm>
              <a:off x="4170" y="1008"/>
              <a:ext cx="655" cy="192"/>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1" name="Freeform 59"/>
            <p:cNvSpPr>
              <a:spLocks/>
            </p:cNvSpPr>
            <p:nvPr userDrawn="1"/>
          </p:nvSpPr>
          <p:spPr bwMode="ltGray">
            <a:xfrm>
              <a:off x="4322" y="1276"/>
              <a:ext cx="504" cy="82"/>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2" name="Freeform 60"/>
            <p:cNvSpPr>
              <a:spLocks/>
            </p:cNvSpPr>
            <p:nvPr userDrawn="1"/>
          </p:nvSpPr>
          <p:spPr bwMode="ltGray">
            <a:xfrm>
              <a:off x="4043" y="890"/>
              <a:ext cx="204" cy="247"/>
            </a:xfrm>
            <a:custGeom>
              <a:avLst/>
              <a:gdLst>
                <a:gd name="T0" fmla="*/ 0 w 228"/>
                <a:gd name="T1" fmla="*/ 276 h 276"/>
                <a:gd name="T2" fmla="*/ 156 w 228"/>
                <a:gd name="T3" fmla="*/ 38 h 276"/>
                <a:gd name="T4" fmla="*/ 211 w 228"/>
                <a:gd name="T5" fmla="*/ 47 h 276"/>
                <a:gd name="T6" fmla="*/ 52 w 228"/>
                <a:gd name="T7" fmla="*/ 268 h 276"/>
              </a:gdLst>
              <a:ahLst/>
              <a:cxnLst>
                <a:cxn ang="0">
                  <a:pos x="T0" y="T1"/>
                </a:cxn>
                <a:cxn ang="0">
                  <a:pos x="T2" y="T3"/>
                </a:cxn>
                <a:cxn ang="0">
                  <a:pos x="T4" y="T5"/>
                </a:cxn>
                <a:cxn ang="0">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 name="Freeform 61"/>
            <p:cNvSpPr>
              <a:spLocks/>
            </p:cNvSpPr>
            <p:nvPr userDrawn="1"/>
          </p:nvSpPr>
          <p:spPr bwMode="ltGray">
            <a:xfrm>
              <a:off x="3854" y="915"/>
              <a:ext cx="67" cy="287"/>
            </a:xfrm>
            <a:custGeom>
              <a:avLst/>
              <a:gdLst>
                <a:gd name="T0" fmla="*/ 1 w 75"/>
                <a:gd name="T1" fmla="*/ 46 h 320"/>
                <a:gd name="T2" fmla="*/ 36 w 75"/>
                <a:gd name="T3" fmla="*/ 285 h 320"/>
                <a:gd name="T4" fmla="*/ 74 w 75"/>
                <a:gd name="T5" fmla="*/ 266 h 320"/>
                <a:gd name="T6" fmla="*/ 28 w 75"/>
                <a:gd name="T7" fmla="*/ 37 h 320"/>
                <a:gd name="T8" fmla="*/ 1 w 75"/>
                <a:gd name="T9" fmla="*/ 46 h 320"/>
              </a:gdLst>
              <a:ahLst/>
              <a:cxnLst>
                <a:cxn ang="0">
                  <a:pos x="T0" y="T1"/>
                </a:cxn>
                <a:cxn ang="0">
                  <a:pos x="T2" y="T3"/>
                </a:cxn>
                <a:cxn ang="0">
                  <a:pos x="T4" y="T5"/>
                </a:cxn>
                <a:cxn ang="0">
                  <a:pos x="T6" y="T7"/>
                </a:cxn>
                <a:cxn ang="0">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Freeform 62"/>
            <p:cNvSpPr>
              <a:spLocks/>
            </p:cNvSpPr>
            <p:nvPr userDrawn="1"/>
          </p:nvSpPr>
          <p:spPr bwMode="ltGray">
            <a:xfrm>
              <a:off x="3319" y="1736"/>
              <a:ext cx="1687" cy="60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5" name="Freeform 63"/>
            <p:cNvSpPr>
              <a:spLocks/>
            </p:cNvSpPr>
            <p:nvPr userDrawn="1"/>
          </p:nvSpPr>
          <p:spPr bwMode="ltGray">
            <a:xfrm>
              <a:off x="2898" y="1874"/>
              <a:ext cx="2576" cy="1099"/>
            </a:xfrm>
            <a:custGeom>
              <a:avLst/>
              <a:gdLst>
                <a:gd name="T0" fmla="*/ 53 w 2876"/>
                <a:gd name="T1" fmla="*/ 779 h 1226"/>
                <a:gd name="T2" fmla="*/ 62 w 2876"/>
                <a:gd name="T3" fmla="*/ 788 h 1226"/>
                <a:gd name="T4" fmla="*/ 428 w 2876"/>
                <a:gd name="T5" fmla="*/ 1062 h 1226"/>
                <a:gd name="T6" fmla="*/ 931 w 2876"/>
                <a:gd name="T7" fmla="*/ 1153 h 1226"/>
                <a:gd name="T8" fmla="*/ 1534 w 2876"/>
                <a:gd name="T9" fmla="*/ 1126 h 1226"/>
                <a:gd name="T10" fmla="*/ 2147 w 2876"/>
                <a:gd name="T11" fmla="*/ 907 h 1226"/>
                <a:gd name="T12" fmla="*/ 2600 w 2876"/>
                <a:gd name="T13" fmla="*/ 532 h 1226"/>
                <a:gd name="T14" fmla="*/ 2833 w 2876"/>
                <a:gd name="T15" fmla="*/ 65 h 1226"/>
                <a:gd name="T16" fmla="*/ 2860 w 2876"/>
                <a:gd name="T17" fmla="*/ 139 h 1226"/>
                <a:gd name="T18" fmla="*/ 2787 w 2876"/>
                <a:gd name="T19" fmla="*/ 340 h 1226"/>
                <a:gd name="T20" fmla="*/ 2600 w 2876"/>
                <a:gd name="T21" fmla="*/ 622 h 1226"/>
                <a:gd name="T22" fmla="*/ 2146 w 2876"/>
                <a:gd name="T23" fmla="*/ 985 h 1226"/>
                <a:gd name="T24" fmla="*/ 1553 w 2876"/>
                <a:gd name="T25" fmla="*/ 1181 h 1226"/>
                <a:gd name="T26" fmla="*/ 949 w 2876"/>
                <a:gd name="T27" fmla="*/ 1217 h 1226"/>
                <a:gd name="T28" fmla="*/ 437 w 2876"/>
                <a:gd name="T29" fmla="*/ 1126 h 1226"/>
                <a:gd name="T30" fmla="*/ 145 w 2876"/>
                <a:gd name="T31" fmla="*/ 943 h 1226"/>
                <a:gd name="T32" fmla="*/ 53 w 2876"/>
                <a:gd name="T33" fmla="*/ 77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6" name="Freeform 64"/>
            <p:cNvSpPr>
              <a:spLocks/>
            </p:cNvSpPr>
            <p:nvPr userDrawn="1"/>
          </p:nvSpPr>
          <p:spPr bwMode="ltGray">
            <a:xfrm>
              <a:off x="3473" y="2703"/>
              <a:ext cx="1961" cy="706"/>
            </a:xfrm>
            <a:custGeom>
              <a:avLst/>
              <a:gdLst>
                <a:gd name="T0" fmla="*/ 7 w 2189"/>
                <a:gd name="T1" fmla="*/ 650 h 788"/>
                <a:gd name="T2" fmla="*/ 143 w 2189"/>
                <a:gd name="T3" fmla="*/ 695 h 788"/>
                <a:gd name="T4" fmla="*/ 572 w 2189"/>
                <a:gd name="T5" fmla="*/ 722 h 788"/>
                <a:gd name="T6" fmla="*/ 993 w 2189"/>
                <a:gd name="T7" fmla="*/ 676 h 788"/>
                <a:gd name="T8" fmla="*/ 1532 w 2189"/>
                <a:gd name="T9" fmla="*/ 484 h 788"/>
                <a:gd name="T10" fmla="*/ 1925 w 2189"/>
                <a:gd name="T11" fmla="*/ 219 h 788"/>
                <a:gd name="T12" fmla="*/ 2163 w 2189"/>
                <a:gd name="T13" fmla="*/ 9 h 788"/>
                <a:gd name="T14" fmla="*/ 2081 w 2189"/>
                <a:gd name="T15" fmla="*/ 164 h 788"/>
                <a:gd name="T16" fmla="*/ 1898 w 2189"/>
                <a:gd name="T17" fmla="*/ 320 h 788"/>
                <a:gd name="T18" fmla="*/ 1514 w 2189"/>
                <a:gd name="T19" fmla="*/ 558 h 788"/>
                <a:gd name="T20" fmla="*/ 1039 w 2189"/>
                <a:gd name="T21" fmla="*/ 731 h 788"/>
                <a:gd name="T22" fmla="*/ 591 w 2189"/>
                <a:gd name="T23" fmla="*/ 786 h 788"/>
                <a:gd name="T24" fmla="*/ 98 w 2189"/>
                <a:gd name="T25" fmla="*/ 741 h 788"/>
                <a:gd name="T26" fmla="*/ 7 w 2189"/>
                <a:gd name="T27" fmla="*/ 65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Freeform 65"/>
            <p:cNvSpPr>
              <a:spLocks/>
            </p:cNvSpPr>
            <p:nvPr userDrawn="1"/>
          </p:nvSpPr>
          <p:spPr bwMode="ltGray">
            <a:xfrm>
              <a:off x="4198" y="1089"/>
              <a:ext cx="1273" cy="1017"/>
            </a:xfrm>
            <a:custGeom>
              <a:avLst/>
              <a:gdLst>
                <a:gd name="T0" fmla="*/ 287 w 1421"/>
                <a:gd name="T1" fmla="*/ 318 h 1134"/>
                <a:gd name="T2" fmla="*/ 259 w 1421"/>
                <a:gd name="T3" fmla="*/ 294 h 1134"/>
                <a:gd name="T4" fmla="*/ 214 w 1421"/>
                <a:gd name="T5" fmla="*/ 384 h 1134"/>
                <a:gd name="T6" fmla="*/ 121 w 1421"/>
                <a:gd name="T7" fmla="*/ 423 h 1134"/>
                <a:gd name="T8" fmla="*/ 79 w 1421"/>
                <a:gd name="T9" fmla="*/ 387 h 1134"/>
                <a:gd name="T10" fmla="*/ 46 w 1421"/>
                <a:gd name="T11" fmla="*/ 420 h 1134"/>
                <a:gd name="T12" fmla="*/ 15 w 1421"/>
                <a:gd name="T13" fmla="*/ 454 h 1134"/>
                <a:gd name="T14" fmla="*/ 151 w 1421"/>
                <a:gd name="T15" fmla="*/ 454 h 1134"/>
                <a:gd name="T16" fmla="*/ 46 w 1421"/>
                <a:gd name="T17" fmla="*/ 561 h 1134"/>
                <a:gd name="T18" fmla="*/ 7 w 1421"/>
                <a:gd name="T19" fmla="*/ 654 h 1134"/>
                <a:gd name="T20" fmla="*/ 46 w 1421"/>
                <a:gd name="T21" fmla="*/ 753 h 1134"/>
                <a:gd name="T22" fmla="*/ 85 w 1421"/>
                <a:gd name="T23" fmla="*/ 795 h 1134"/>
                <a:gd name="T24" fmla="*/ 16 w 1421"/>
                <a:gd name="T25" fmla="*/ 822 h 1134"/>
                <a:gd name="T26" fmla="*/ 196 w 1421"/>
                <a:gd name="T27" fmla="*/ 801 h 1134"/>
                <a:gd name="T28" fmla="*/ 82 w 1421"/>
                <a:gd name="T29" fmla="*/ 1068 h 1134"/>
                <a:gd name="T30" fmla="*/ 118 w 1421"/>
                <a:gd name="T31" fmla="*/ 1101 h 1134"/>
                <a:gd name="T32" fmla="*/ 241 w 1421"/>
                <a:gd name="T33" fmla="*/ 862 h 1134"/>
                <a:gd name="T34" fmla="*/ 295 w 1421"/>
                <a:gd name="T35" fmla="*/ 816 h 1134"/>
                <a:gd name="T36" fmla="*/ 250 w 1421"/>
                <a:gd name="T37" fmla="*/ 732 h 1134"/>
                <a:gd name="T38" fmla="*/ 287 w 1421"/>
                <a:gd name="T39" fmla="*/ 771 h 1134"/>
                <a:gd name="T40" fmla="*/ 610 w 1421"/>
                <a:gd name="T41" fmla="*/ 696 h 1134"/>
                <a:gd name="T42" fmla="*/ 820 w 1421"/>
                <a:gd name="T43" fmla="*/ 810 h 1134"/>
                <a:gd name="T44" fmla="*/ 967 w 1421"/>
                <a:gd name="T45" fmla="*/ 998 h 1134"/>
                <a:gd name="T46" fmla="*/ 997 w 1421"/>
                <a:gd name="T47" fmla="*/ 963 h 1134"/>
                <a:gd name="T48" fmla="*/ 1348 w 1421"/>
                <a:gd name="T49" fmla="*/ 1029 h 1134"/>
                <a:gd name="T50" fmla="*/ 1300 w 1421"/>
                <a:gd name="T51" fmla="*/ 960 h 1134"/>
                <a:gd name="T52" fmla="*/ 1336 w 1421"/>
                <a:gd name="T53" fmla="*/ 785 h 1134"/>
                <a:gd name="T54" fmla="*/ 1162 w 1421"/>
                <a:gd name="T55" fmla="*/ 456 h 1134"/>
                <a:gd name="T56" fmla="*/ 1007 w 1421"/>
                <a:gd name="T57" fmla="*/ 227 h 1134"/>
                <a:gd name="T58" fmla="*/ 860 w 1421"/>
                <a:gd name="T59" fmla="*/ 99 h 1134"/>
                <a:gd name="T60" fmla="*/ 664 w 1421"/>
                <a:gd name="T61" fmla="*/ 0 h 1134"/>
                <a:gd name="T62" fmla="*/ 695 w 1421"/>
                <a:gd name="T63" fmla="*/ 91 h 1134"/>
                <a:gd name="T64" fmla="*/ 520 w 1421"/>
                <a:gd name="T65" fmla="*/ 15 h 1134"/>
                <a:gd name="T66" fmla="*/ 469 w 1421"/>
                <a:gd name="T67" fmla="*/ 93 h 1134"/>
                <a:gd name="T68" fmla="*/ 430 w 1421"/>
                <a:gd name="T69" fmla="*/ 189 h 1134"/>
                <a:gd name="T70" fmla="*/ 712 w 1421"/>
                <a:gd name="T71" fmla="*/ 234 h 1134"/>
                <a:gd name="T72" fmla="*/ 634 w 1421"/>
                <a:gd name="T73" fmla="*/ 342 h 1134"/>
                <a:gd name="T74" fmla="*/ 565 w 1421"/>
                <a:gd name="T75" fmla="*/ 363 h 1134"/>
                <a:gd name="T76" fmla="*/ 423 w 1421"/>
                <a:gd name="T77" fmla="*/ 318 h 1134"/>
                <a:gd name="T78" fmla="*/ 283 w 1421"/>
                <a:gd name="T79" fmla="*/ 2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Freeform 66"/>
            <p:cNvSpPr>
              <a:spLocks/>
            </p:cNvSpPr>
            <p:nvPr userDrawn="1"/>
          </p:nvSpPr>
          <p:spPr bwMode="ltGray">
            <a:xfrm>
              <a:off x="4408" y="1097"/>
              <a:ext cx="209" cy="188"/>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Freeform 67"/>
            <p:cNvSpPr>
              <a:spLocks/>
            </p:cNvSpPr>
            <p:nvPr userDrawn="1"/>
          </p:nvSpPr>
          <p:spPr bwMode="ltGray">
            <a:xfrm>
              <a:off x="4043" y="1045"/>
              <a:ext cx="451" cy="348"/>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Freeform 68"/>
            <p:cNvSpPr>
              <a:spLocks/>
            </p:cNvSpPr>
            <p:nvPr userDrawn="1"/>
          </p:nvSpPr>
          <p:spPr bwMode="ltGray">
            <a:xfrm>
              <a:off x="4118" y="960"/>
              <a:ext cx="174" cy="156"/>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Freeform 69"/>
            <p:cNvSpPr>
              <a:spLocks/>
            </p:cNvSpPr>
            <p:nvPr userDrawn="1"/>
          </p:nvSpPr>
          <p:spPr bwMode="ltGray">
            <a:xfrm>
              <a:off x="2789" y="967"/>
              <a:ext cx="1460" cy="1790"/>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Freeform 70"/>
            <p:cNvSpPr>
              <a:spLocks/>
            </p:cNvSpPr>
            <p:nvPr userDrawn="1"/>
          </p:nvSpPr>
          <p:spPr bwMode="ltGray">
            <a:xfrm>
              <a:off x="3747" y="3265"/>
              <a:ext cx="400" cy="295"/>
            </a:xfrm>
            <a:custGeom>
              <a:avLst/>
              <a:gdLst>
                <a:gd name="T0" fmla="*/ 0 w 446"/>
                <a:gd name="T1" fmla="*/ 162 h 329"/>
                <a:gd name="T2" fmla="*/ 0 w 446"/>
                <a:gd name="T3" fmla="*/ 258 h 329"/>
                <a:gd name="T4" fmla="*/ 109 w 446"/>
                <a:gd name="T5" fmla="*/ 295 h 329"/>
                <a:gd name="T6" fmla="*/ 183 w 446"/>
                <a:gd name="T7" fmla="*/ 309 h 329"/>
                <a:gd name="T8" fmla="*/ 240 w 446"/>
                <a:gd name="T9" fmla="*/ 318 h 329"/>
                <a:gd name="T10" fmla="*/ 318 w 446"/>
                <a:gd name="T11" fmla="*/ 327 h 329"/>
                <a:gd name="T12" fmla="*/ 414 w 446"/>
                <a:gd name="T13" fmla="*/ 324 h 329"/>
                <a:gd name="T14" fmla="*/ 427 w 446"/>
                <a:gd name="T15" fmla="*/ 295 h 329"/>
                <a:gd name="T16" fmla="*/ 382 w 446"/>
                <a:gd name="T17" fmla="*/ 250 h 329"/>
                <a:gd name="T18" fmla="*/ 382 w 446"/>
                <a:gd name="T19" fmla="*/ 204 h 329"/>
                <a:gd name="T20" fmla="*/ 309 w 446"/>
                <a:gd name="T21" fmla="*/ 159 h 329"/>
                <a:gd name="T22" fmla="*/ 315 w 446"/>
                <a:gd name="T23" fmla="*/ 90 h 329"/>
                <a:gd name="T24" fmla="*/ 255 w 446"/>
                <a:gd name="T25" fmla="*/ 57 h 329"/>
                <a:gd name="T26" fmla="*/ 246 w 446"/>
                <a:gd name="T27" fmla="*/ 114 h 329"/>
                <a:gd name="T28" fmla="*/ 204 w 446"/>
                <a:gd name="T29" fmla="*/ 84 h 329"/>
                <a:gd name="T30" fmla="*/ 168 w 446"/>
                <a:gd name="T31" fmla="*/ 99 h 329"/>
                <a:gd name="T32" fmla="*/ 180 w 446"/>
                <a:gd name="T33" fmla="*/ 48 h 329"/>
                <a:gd name="T34" fmla="*/ 111 w 446"/>
                <a:gd name="T35" fmla="*/ 36 h 329"/>
                <a:gd name="T36" fmla="*/ 109 w 446"/>
                <a:gd name="T37" fmla="*/ 114 h 329"/>
                <a:gd name="T38" fmla="*/ 144 w 446"/>
                <a:gd name="T39" fmla="*/ 186 h 329"/>
                <a:gd name="T40" fmla="*/ 75 w 446"/>
                <a:gd name="T41" fmla="*/ 195 h 329"/>
                <a:gd name="T42" fmla="*/ 36 w 446"/>
                <a:gd name="T43" fmla="*/ 162 h 329"/>
                <a:gd name="T44" fmla="*/ 0 w 446"/>
                <a:gd name="T45" fmla="*/ 16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Freeform 71"/>
            <p:cNvSpPr>
              <a:spLocks/>
            </p:cNvSpPr>
            <p:nvPr userDrawn="1"/>
          </p:nvSpPr>
          <p:spPr bwMode="ltGray">
            <a:xfrm>
              <a:off x="3653" y="3182"/>
              <a:ext cx="395" cy="131"/>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 name="Freeform 72"/>
            <p:cNvSpPr>
              <a:spLocks/>
            </p:cNvSpPr>
            <p:nvPr userDrawn="1"/>
          </p:nvSpPr>
          <p:spPr bwMode="ltGray">
            <a:xfrm>
              <a:off x="2944" y="2778"/>
              <a:ext cx="134" cy="178"/>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5" name="Freeform 73"/>
            <p:cNvSpPr>
              <a:spLocks/>
            </p:cNvSpPr>
            <p:nvPr userDrawn="1"/>
          </p:nvSpPr>
          <p:spPr bwMode="ltGray">
            <a:xfrm>
              <a:off x="3074" y="2697"/>
              <a:ext cx="80" cy="263"/>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6" name="Freeform 74"/>
            <p:cNvSpPr>
              <a:spLocks/>
            </p:cNvSpPr>
            <p:nvPr userDrawn="1"/>
          </p:nvSpPr>
          <p:spPr bwMode="ltGray">
            <a:xfrm>
              <a:off x="3194" y="2490"/>
              <a:ext cx="258" cy="224"/>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7" name="AutoShape 75"/>
            <p:cNvSpPr>
              <a:spLocks noChangeArrowheads="1"/>
            </p:cNvSpPr>
            <p:nvPr userDrawn="1"/>
          </p:nvSpPr>
          <p:spPr bwMode="ltGray">
            <a:xfrm rot="-32400000">
              <a:off x="3561" y="1130"/>
              <a:ext cx="812" cy="610"/>
            </a:xfrm>
            <a:custGeom>
              <a:avLst/>
              <a:gdLst>
                <a:gd name="G0" fmla="+- 1492 0 0"/>
                <a:gd name="G1" fmla="+- 21600 0 1492"/>
                <a:gd name="G2" fmla="+- 21600 0 14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48" name="Rectangle 76"/>
          <p:cNvSpPr>
            <a:spLocks noChangeArrowheads="1"/>
          </p:cNvSpPr>
          <p:nvPr/>
        </p:nvSpPr>
        <p:spPr bwMode="invGray">
          <a:xfrm>
            <a:off x="0" y="5229225"/>
            <a:ext cx="9144000" cy="1628775"/>
          </a:xfrm>
          <a:prstGeom prst="rect">
            <a:avLst/>
          </a:prstGeom>
          <a:gradFill rotWithShape="1">
            <a:gsLst>
              <a:gs pos="0">
                <a:schemeClr val="bg2">
                  <a:gamma/>
                  <a:shade val="69804"/>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9" name="Group 77"/>
          <p:cNvGrpSpPr>
            <a:grpSpLocks/>
          </p:cNvGrpSpPr>
          <p:nvPr/>
        </p:nvGrpSpPr>
        <p:grpSpPr bwMode="auto">
          <a:xfrm>
            <a:off x="0" y="0"/>
            <a:ext cx="9158288" cy="6858000"/>
            <a:chOff x="0" y="0"/>
            <a:chExt cx="5769" cy="4320"/>
          </a:xfrm>
        </p:grpSpPr>
        <p:sp>
          <p:nvSpPr>
            <p:cNvPr id="3150" name="AutoShape 78"/>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1" name="Freeform 79"/>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2" name="Freeform 80"/>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 name="Freeform 81"/>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4" name="Freeform 82"/>
            <p:cNvSpPr>
              <a:spLocks/>
            </p:cNvSpPr>
            <p:nvPr userDrawn="1"/>
          </p:nvSpPr>
          <p:spPr bwMode="gray">
            <a:xfrm rot="162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4" name="Rectangle 2"/>
          <p:cNvSpPr>
            <a:spLocks noGrp="1" noChangeArrowheads="1"/>
          </p:cNvSpPr>
          <p:nvPr>
            <p:ph type="ctrTitle"/>
          </p:nvPr>
        </p:nvSpPr>
        <p:spPr>
          <a:xfrm>
            <a:off x="1981200" y="2130425"/>
            <a:ext cx="6477000" cy="1470025"/>
          </a:xfrm>
          <a:effectLst>
            <a:outerShdw dist="53882" dir="2700000" algn="ctr" rotWithShape="0">
              <a:srgbClr val="000000"/>
            </a:outerShdw>
          </a:effectLst>
        </p:spPr>
        <p:txBody>
          <a:bodyPr/>
          <a:lstStyle>
            <a:lvl1pPr algn="l">
              <a:defRPr sz="4400" b="1" i="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609600" y="5410200"/>
            <a:ext cx="7772400" cy="457200"/>
          </a:xfrm>
        </p:spPr>
        <p:txBody>
          <a:bodyPr/>
          <a:lstStyle>
            <a:lvl1pPr marL="0" indent="0" algn="ctr">
              <a:buFontTx/>
              <a:buNone/>
              <a:defRPr sz="2800"/>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400800"/>
            <a:ext cx="2133600" cy="320675"/>
          </a:xfrm>
        </p:spPr>
        <p:txBody>
          <a:bodyPr/>
          <a:lstStyle>
            <a:lvl1pPr>
              <a:defRPr/>
            </a:lvl1pPr>
          </a:lstStyle>
          <a:p>
            <a:endParaRPr lang="en-US" altLang="en-US"/>
          </a:p>
        </p:txBody>
      </p:sp>
      <p:sp>
        <p:nvSpPr>
          <p:cNvPr id="3077" name="Rectangle 5"/>
          <p:cNvSpPr>
            <a:spLocks noGrp="1" noChangeArrowheads="1"/>
          </p:cNvSpPr>
          <p:nvPr>
            <p:ph type="ftr" sz="quarter" idx="3"/>
          </p:nvPr>
        </p:nvSpPr>
        <p:spPr>
          <a:xfrm>
            <a:off x="3124200" y="6400800"/>
            <a:ext cx="2895600" cy="320675"/>
          </a:xfrm>
        </p:spPr>
        <p:txBody>
          <a:bodyPr/>
          <a:lstStyle>
            <a:lvl1pPr>
              <a:defRPr/>
            </a:lvl1pPr>
          </a:lstStyle>
          <a:p>
            <a:endParaRPr lang="en-US" altLang="en-US"/>
          </a:p>
        </p:txBody>
      </p:sp>
      <p:sp>
        <p:nvSpPr>
          <p:cNvPr id="3078" name="Rectangle 6"/>
          <p:cNvSpPr>
            <a:spLocks noGrp="1" noChangeArrowheads="1"/>
          </p:cNvSpPr>
          <p:nvPr>
            <p:ph type="sldNum" sz="quarter" idx="4"/>
          </p:nvPr>
        </p:nvSpPr>
        <p:spPr>
          <a:xfrm>
            <a:off x="6553200" y="6400800"/>
            <a:ext cx="2133600" cy="320675"/>
          </a:xfrm>
        </p:spPr>
        <p:txBody>
          <a:bodyPr/>
          <a:lstStyle>
            <a:lvl1pPr>
              <a:defRPr/>
            </a:lvl1pPr>
          </a:lstStyle>
          <a:p>
            <a:fld id="{BB23553B-609D-4EA1-9429-94F877C66C9C}" type="slidenum">
              <a:rPr lang="en-US" altLang="en-US"/>
              <a:pPr/>
              <a:t>‹#›</a:t>
            </a:fld>
            <a:endParaRPr lang="en-US" altLang="en-US"/>
          </a:p>
        </p:txBody>
      </p:sp>
      <p:sp>
        <p:nvSpPr>
          <p:cNvPr id="3086" name="Text Box 14"/>
          <p:cNvSpPr txBox="1">
            <a:spLocks noChangeArrowheads="1"/>
          </p:cNvSpPr>
          <p:nvPr/>
        </p:nvSpPr>
        <p:spPr bwMode="auto">
          <a:xfrm>
            <a:off x="304800" y="381000"/>
            <a:ext cx="11572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Company</a:t>
            </a:r>
          </a:p>
          <a:p>
            <a:r>
              <a:rPr lang="en-US" altLang="en-US" sz="2600" b="1"/>
              <a:t>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3000" fill="hold"/>
                                        <p:tgtEl>
                                          <p:spTgt spid="3122"/>
                                        </p:tgtEl>
                                        <p:attrNameLst>
                                          <p:attrName>r</p:attrName>
                                        </p:attrNameLst>
                                      </p:cBhvr>
                                    </p:animRot>
                                  </p:childTnLst>
                                </p:cTn>
                              </p:par>
                              <p:par>
                                <p:cTn id="7" presetID="6" presetClass="emph" presetSubtype="0" fill="hold" nodeType="withEffect">
                                  <p:stCondLst>
                                    <p:cond delay="0"/>
                                  </p:stCondLst>
                                  <p:childTnLst>
                                    <p:animScale>
                                      <p:cBhvr>
                                        <p:cTn id="8" dur="3000" fill="hold"/>
                                        <p:tgtEl>
                                          <p:spTgt spid="3122"/>
                                        </p:tgtEl>
                                      </p:cBhvr>
                                      <p:by x="150000" y="150000"/>
                                    </p:animScale>
                                  </p:childTnLst>
                                </p:cTn>
                              </p:par>
                              <p:par>
                                <p:cTn id="9" presetID="53" presetClass="exit" presetSubtype="0" fill="remove" nodeType="withEffect">
                                  <p:stCondLst>
                                    <p:cond delay="0"/>
                                  </p:stCondLst>
                                  <p:childTnLst>
                                    <p:anim calcmode="lin" valueType="num">
                                      <p:cBhvr>
                                        <p:cTn id="10" dur="3000"/>
                                        <p:tgtEl>
                                          <p:spTgt spid="3122"/>
                                        </p:tgtEl>
                                        <p:attrNameLst>
                                          <p:attrName>ppt_w</p:attrName>
                                        </p:attrNameLst>
                                      </p:cBhvr>
                                      <p:tavLst>
                                        <p:tav tm="0">
                                          <p:val>
                                            <p:strVal val="ppt_w"/>
                                          </p:val>
                                        </p:tav>
                                        <p:tav tm="100000">
                                          <p:val>
                                            <p:fltVal val="0"/>
                                          </p:val>
                                        </p:tav>
                                      </p:tavLst>
                                    </p:anim>
                                    <p:anim calcmode="lin" valueType="num">
                                      <p:cBhvr>
                                        <p:cTn id="11" dur="3000"/>
                                        <p:tgtEl>
                                          <p:spTgt spid="3122"/>
                                        </p:tgtEl>
                                        <p:attrNameLst>
                                          <p:attrName>ppt_h</p:attrName>
                                        </p:attrNameLst>
                                      </p:cBhvr>
                                      <p:tavLst>
                                        <p:tav tm="0">
                                          <p:val>
                                            <p:strVal val="ppt_h"/>
                                          </p:val>
                                        </p:tav>
                                        <p:tav tm="100000">
                                          <p:val>
                                            <p:fltVal val="0"/>
                                          </p:val>
                                        </p:tav>
                                      </p:tavLst>
                                    </p:anim>
                                    <p:animEffect transition="out" filter="fade">
                                      <p:cBhvr>
                                        <p:cTn id="12" dur="3000"/>
                                        <p:tgtEl>
                                          <p:spTgt spid="3122"/>
                                        </p:tgtEl>
                                      </p:cBhvr>
                                    </p:animEffect>
                                    <p:set>
                                      <p:cBhvr>
                                        <p:cTn id="13" dur="1" fill="hold">
                                          <p:stCondLst>
                                            <p:cond delay="2999"/>
                                          </p:stCondLst>
                                        </p:cTn>
                                        <p:tgtEl>
                                          <p:spTgt spid="3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A2337E-C7FE-47F8-89AD-2F60D7705D84}" type="slidenum">
              <a:rPr lang="en-US" altLang="en-US"/>
              <a:pPr/>
              <a:t>‹#›</a:t>
            </a:fld>
            <a:endParaRPr lang="en-US" altLang="en-US"/>
          </a:p>
        </p:txBody>
      </p:sp>
    </p:spTree>
    <p:extLst>
      <p:ext uri="{BB962C8B-B14F-4D97-AF65-F5344CB8AC3E}">
        <p14:creationId xmlns:p14="http://schemas.microsoft.com/office/powerpoint/2010/main" val="193687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4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8DE66A-92F1-4E4B-8184-DB320A6A9F7C}" type="slidenum">
              <a:rPr lang="en-US" altLang="en-US"/>
              <a:pPr/>
              <a:t>‹#›</a:t>
            </a:fld>
            <a:endParaRPr lang="en-US" altLang="en-US"/>
          </a:p>
        </p:txBody>
      </p:sp>
    </p:spTree>
    <p:extLst>
      <p:ext uri="{BB962C8B-B14F-4D97-AF65-F5344CB8AC3E}">
        <p14:creationId xmlns:p14="http://schemas.microsoft.com/office/powerpoint/2010/main" val="335695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9530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38900"/>
            <a:ext cx="2133600" cy="244475"/>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438900"/>
            <a:ext cx="2895600" cy="2444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438900"/>
            <a:ext cx="2133600" cy="244475"/>
          </a:xfrm>
        </p:spPr>
        <p:txBody>
          <a:bodyPr/>
          <a:lstStyle>
            <a:lvl1pPr>
              <a:defRPr/>
            </a:lvl1pPr>
          </a:lstStyle>
          <a:p>
            <a:fld id="{B880D9D8-5312-4AF3-AFF8-BAC2DF2B7B00}" type="slidenum">
              <a:rPr lang="en-US" altLang="en-US"/>
              <a:pPr/>
              <a:t>‹#›</a:t>
            </a:fld>
            <a:endParaRPr lang="en-US" altLang="en-US"/>
          </a:p>
        </p:txBody>
      </p:sp>
    </p:spTree>
    <p:extLst>
      <p:ext uri="{BB962C8B-B14F-4D97-AF65-F5344CB8AC3E}">
        <p14:creationId xmlns:p14="http://schemas.microsoft.com/office/powerpoint/2010/main" val="344434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0B9F43-904D-4256-BF06-3470E9479407}" type="slidenum">
              <a:rPr lang="en-US" altLang="en-US"/>
              <a:pPr/>
              <a:t>‹#›</a:t>
            </a:fld>
            <a:endParaRPr lang="en-US" altLang="en-US"/>
          </a:p>
        </p:txBody>
      </p:sp>
    </p:spTree>
    <p:extLst>
      <p:ext uri="{BB962C8B-B14F-4D97-AF65-F5344CB8AC3E}">
        <p14:creationId xmlns:p14="http://schemas.microsoft.com/office/powerpoint/2010/main" val="291552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A93D30-5560-4949-B436-6EC44435F385}" type="slidenum">
              <a:rPr lang="en-US" altLang="en-US"/>
              <a:pPr/>
              <a:t>‹#›</a:t>
            </a:fld>
            <a:endParaRPr lang="en-US" altLang="en-US"/>
          </a:p>
        </p:txBody>
      </p:sp>
    </p:spTree>
    <p:extLst>
      <p:ext uri="{BB962C8B-B14F-4D97-AF65-F5344CB8AC3E}">
        <p14:creationId xmlns:p14="http://schemas.microsoft.com/office/powerpoint/2010/main" val="184934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A53F57-4D8E-428E-8FE4-3D9A4B23819F}" type="slidenum">
              <a:rPr lang="en-US" altLang="en-US"/>
              <a:pPr/>
              <a:t>‹#›</a:t>
            </a:fld>
            <a:endParaRPr lang="en-US" altLang="en-US"/>
          </a:p>
        </p:txBody>
      </p:sp>
    </p:spTree>
    <p:extLst>
      <p:ext uri="{BB962C8B-B14F-4D97-AF65-F5344CB8AC3E}">
        <p14:creationId xmlns:p14="http://schemas.microsoft.com/office/powerpoint/2010/main" val="28294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6FAB276-5D00-4613-B690-60D9655A7BCB}" type="slidenum">
              <a:rPr lang="en-US" altLang="en-US"/>
              <a:pPr/>
              <a:t>‹#›</a:t>
            </a:fld>
            <a:endParaRPr lang="en-US" altLang="en-US"/>
          </a:p>
        </p:txBody>
      </p:sp>
    </p:spTree>
    <p:extLst>
      <p:ext uri="{BB962C8B-B14F-4D97-AF65-F5344CB8AC3E}">
        <p14:creationId xmlns:p14="http://schemas.microsoft.com/office/powerpoint/2010/main" val="293655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EFD2E32-3FA5-48B8-834A-DDD3CE4EF5E0}" type="slidenum">
              <a:rPr lang="en-US" altLang="en-US"/>
              <a:pPr/>
              <a:t>‹#›</a:t>
            </a:fld>
            <a:endParaRPr lang="en-US" altLang="en-US"/>
          </a:p>
        </p:txBody>
      </p:sp>
    </p:spTree>
    <p:extLst>
      <p:ext uri="{BB962C8B-B14F-4D97-AF65-F5344CB8AC3E}">
        <p14:creationId xmlns:p14="http://schemas.microsoft.com/office/powerpoint/2010/main" val="91693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F74C954-6D9E-452A-B44B-451CA8776EE1}" type="slidenum">
              <a:rPr lang="en-US" altLang="en-US"/>
              <a:pPr/>
              <a:t>‹#›</a:t>
            </a:fld>
            <a:endParaRPr lang="en-US" altLang="en-US"/>
          </a:p>
        </p:txBody>
      </p:sp>
    </p:spTree>
    <p:extLst>
      <p:ext uri="{BB962C8B-B14F-4D97-AF65-F5344CB8AC3E}">
        <p14:creationId xmlns:p14="http://schemas.microsoft.com/office/powerpoint/2010/main" val="284374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BDF52C-237D-4F6C-80EB-718BD954E60A}" type="slidenum">
              <a:rPr lang="en-US" altLang="en-US"/>
              <a:pPr/>
              <a:t>‹#›</a:t>
            </a:fld>
            <a:endParaRPr lang="en-US" altLang="en-US"/>
          </a:p>
        </p:txBody>
      </p:sp>
    </p:spTree>
    <p:extLst>
      <p:ext uri="{BB962C8B-B14F-4D97-AF65-F5344CB8AC3E}">
        <p14:creationId xmlns:p14="http://schemas.microsoft.com/office/powerpoint/2010/main" val="153757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0EC604-F526-439D-9834-C77BE17B11DE}" type="slidenum">
              <a:rPr lang="en-US" altLang="en-US"/>
              <a:pPr/>
              <a:t>‹#›</a:t>
            </a:fld>
            <a:endParaRPr lang="en-US" altLang="en-US"/>
          </a:p>
        </p:txBody>
      </p:sp>
    </p:spTree>
    <p:extLst>
      <p:ext uri="{BB962C8B-B14F-4D97-AF65-F5344CB8AC3E}">
        <p14:creationId xmlns:p14="http://schemas.microsoft.com/office/powerpoint/2010/main" val="72453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78824"/>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5259388" y="2178050"/>
            <a:ext cx="3906837" cy="4751388"/>
            <a:chOff x="3322" y="1372"/>
            <a:chExt cx="2461" cy="2993"/>
          </a:xfrm>
        </p:grpSpPr>
        <p:sp>
          <p:nvSpPr>
            <p:cNvPr id="1036" name="Freeform 12"/>
            <p:cNvSpPr>
              <a:spLocks/>
            </p:cNvSpPr>
            <p:nvPr userDrawn="1"/>
          </p:nvSpPr>
          <p:spPr bwMode="white">
            <a:xfrm>
              <a:off x="3800" y="3783"/>
              <a:ext cx="355" cy="269"/>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userDrawn="1"/>
          </p:nvSpPr>
          <p:spPr bwMode="white">
            <a:xfrm>
              <a:off x="4307" y="2292"/>
              <a:ext cx="458" cy="2073"/>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userDrawn="1"/>
          </p:nvSpPr>
          <p:spPr bwMode="white">
            <a:xfrm>
              <a:off x="4703" y="2256"/>
              <a:ext cx="468" cy="2020"/>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Lst>
              <a:ahLst/>
              <a:cxnLst>
                <a:cxn ang="0">
                  <a:pos x="T0" y="T1"/>
                </a:cxn>
                <a:cxn ang="0">
                  <a:pos x="T2" y="T3"/>
                </a:cxn>
                <a:cxn ang="0">
                  <a:pos x="T4" y="T5"/>
                </a:cxn>
                <a:cxn ang="0">
                  <a:pos x="T6" y="T7"/>
                </a:cxn>
                <a:cxn ang="0">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15"/>
            <p:cNvSpPr>
              <a:spLocks/>
            </p:cNvSpPr>
            <p:nvPr userDrawn="1"/>
          </p:nvSpPr>
          <p:spPr bwMode="white">
            <a:xfrm>
              <a:off x="4972" y="2099"/>
              <a:ext cx="655" cy="208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userDrawn="1"/>
          </p:nvSpPr>
          <p:spPr bwMode="white">
            <a:xfrm>
              <a:off x="3793" y="2826"/>
              <a:ext cx="625" cy="1419"/>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userDrawn="1"/>
          </p:nvSpPr>
          <p:spPr bwMode="white">
            <a:xfrm>
              <a:off x="4863" y="1502"/>
              <a:ext cx="715" cy="211"/>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userDrawn="1"/>
          </p:nvSpPr>
          <p:spPr bwMode="white">
            <a:xfrm>
              <a:off x="5029" y="1797"/>
              <a:ext cx="550" cy="90"/>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userDrawn="1"/>
          </p:nvSpPr>
          <p:spPr bwMode="white">
            <a:xfrm>
              <a:off x="4725" y="1372"/>
              <a:ext cx="222" cy="272"/>
            </a:xfrm>
            <a:custGeom>
              <a:avLst/>
              <a:gdLst>
                <a:gd name="T0" fmla="*/ 0 w 228"/>
                <a:gd name="T1" fmla="*/ 276 h 276"/>
                <a:gd name="T2" fmla="*/ 156 w 228"/>
                <a:gd name="T3" fmla="*/ 38 h 276"/>
                <a:gd name="T4" fmla="*/ 211 w 228"/>
                <a:gd name="T5" fmla="*/ 47 h 276"/>
                <a:gd name="T6" fmla="*/ 52 w 228"/>
                <a:gd name="T7" fmla="*/ 268 h 276"/>
              </a:gdLst>
              <a:ahLst/>
              <a:cxnLst>
                <a:cxn ang="0">
                  <a:pos x="T0" y="T1"/>
                </a:cxn>
                <a:cxn ang="0">
                  <a:pos x="T2" y="T3"/>
                </a:cxn>
                <a:cxn ang="0">
                  <a:pos x="T4" y="T5"/>
                </a:cxn>
                <a:cxn ang="0">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userDrawn="1"/>
          </p:nvSpPr>
          <p:spPr bwMode="white">
            <a:xfrm>
              <a:off x="4518" y="1399"/>
              <a:ext cx="74" cy="316"/>
            </a:xfrm>
            <a:custGeom>
              <a:avLst/>
              <a:gdLst>
                <a:gd name="T0" fmla="*/ 1 w 75"/>
                <a:gd name="T1" fmla="*/ 46 h 320"/>
                <a:gd name="T2" fmla="*/ 36 w 75"/>
                <a:gd name="T3" fmla="*/ 285 h 320"/>
                <a:gd name="T4" fmla="*/ 74 w 75"/>
                <a:gd name="T5" fmla="*/ 266 h 320"/>
                <a:gd name="T6" fmla="*/ 28 w 75"/>
                <a:gd name="T7" fmla="*/ 37 h 320"/>
                <a:gd name="T8" fmla="*/ 1 w 75"/>
                <a:gd name="T9" fmla="*/ 46 h 320"/>
              </a:gdLst>
              <a:ahLst/>
              <a:cxnLst>
                <a:cxn ang="0">
                  <a:pos x="T0" y="T1"/>
                </a:cxn>
                <a:cxn ang="0">
                  <a:pos x="T2" y="T3"/>
                </a:cxn>
                <a:cxn ang="0">
                  <a:pos x="T4" y="T5"/>
                </a:cxn>
                <a:cxn ang="0">
                  <a:pos x="T6" y="T7"/>
                </a:cxn>
                <a:cxn ang="0">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21"/>
            <p:cNvSpPr>
              <a:spLocks/>
            </p:cNvSpPr>
            <p:nvPr userDrawn="1"/>
          </p:nvSpPr>
          <p:spPr bwMode="white">
            <a:xfrm>
              <a:off x="3934" y="2303"/>
              <a:ext cx="1842" cy="66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22"/>
            <p:cNvSpPr>
              <a:spLocks/>
            </p:cNvSpPr>
            <p:nvPr userDrawn="1"/>
          </p:nvSpPr>
          <p:spPr bwMode="white">
            <a:xfrm>
              <a:off x="3475" y="3168"/>
              <a:ext cx="2274" cy="495"/>
            </a:xfrm>
            <a:custGeom>
              <a:avLst/>
              <a:gdLst>
                <a:gd name="T0" fmla="*/ 52 w 2274"/>
                <a:gd name="T1" fmla="*/ 54 h 495"/>
                <a:gd name="T2" fmla="*/ 61 w 2274"/>
                <a:gd name="T3" fmla="*/ 63 h 495"/>
                <a:gd name="T4" fmla="*/ 418 w 2274"/>
                <a:gd name="T5" fmla="*/ 333 h 495"/>
                <a:gd name="T6" fmla="*/ 910 w 2274"/>
                <a:gd name="T7" fmla="*/ 423 h 495"/>
                <a:gd name="T8" fmla="*/ 1500 w 2274"/>
                <a:gd name="T9" fmla="*/ 396 h 495"/>
                <a:gd name="T10" fmla="*/ 2099 w 2274"/>
                <a:gd name="T11" fmla="*/ 180 h 495"/>
                <a:gd name="T12" fmla="*/ 2267 w 2274"/>
                <a:gd name="T13" fmla="*/ 61 h 495"/>
                <a:gd name="T14" fmla="*/ 2139 w 2274"/>
                <a:gd name="T15" fmla="*/ 235 h 495"/>
                <a:gd name="T16" fmla="*/ 1518 w 2274"/>
                <a:gd name="T17" fmla="*/ 451 h 495"/>
                <a:gd name="T18" fmla="*/ 928 w 2274"/>
                <a:gd name="T19" fmla="*/ 486 h 495"/>
                <a:gd name="T20" fmla="*/ 427 w 2274"/>
                <a:gd name="T21" fmla="*/ 396 h 495"/>
                <a:gd name="T22" fmla="*/ 142 w 2274"/>
                <a:gd name="T23" fmla="*/ 216 h 495"/>
                <a:gd name="T24" fmla="*/ 52 w 2274"/>
                <a:gd name="T25" fmla="*/ 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4" h="495">
                  <a:moveTo>
                    <a:pt x="52" y="54"/>
                  </a:moveTo>
                  <a:cubicBezTo>
                    <a:pt x="1" y="0"/>
                    <a:pt x="0" y="17"/>
                    <a:pt x="61" y="63"/>
                  </a:cubicBezTo>
                  <a:cubicBezTo>
                    <a:pt x="121" y="109"/>
                    <a:pt x="277" y="273"/>
                    <a:pt x="418" y="333"/>
                  </a:cubicBezTo>
                  <a:cubicBezTo>
                    <a:pt x="560" y="393"/>
                    <a:pt x="730" y="412"/>
                    <a:pt x="910" y="423"/>
                  </a:cubicBezTo>
                  <a:cubicBezTo>
                    <a:pt x="1090" y="434"/>
                    <a:pt x="1301" y="437"/>
                    <a:pt x="1500" y="396"/>
                  </a:cubicBezTo>
                  <a:cubicBezTo>
                    <a:pt x="1698" y="356"/>
                    <a:pt x="1971" y="236"/>
                    <a:pt x="2099" y="180"/>
                  </a:cubicBezTo>
                  <a:cubicBezTo>
                    <a:pt x="2227" y="124"/>
                    <a:pt x="2260" y="52"/>
                    <a:pt x="2267" y="61"/>
                  </a:cubicBezTo>
                  <a:cubicBezTo>
                    <a:pt x="2274" y="70"/>
                    <a:pt x="2264" y="170"/>
                    <a:pt x="2139" y="235"/>
                  </a:cubicBezTo>
                  <a:cubicBezTo>
                    <a:pt x="2014" y="300"/>
                    <a:pt x="1720" y="409"/>
                    <a:pt x="1518" y="451"/>
                  </a:cubicBezTo>
                  <a:cubicBezTo>
                    <a:pt x="1316" y="493"/>
                    <a:pt x="1110" y="495"/>
                    <a:pt x="928" y="486"/>
                  </a:cubicBezTo>
                  <a:cubicBezTo>
                    <a:pt x="746" y="477"/>
                    <a:pt x="558" y="442"/>
                    <a:pt x="427" y="396"/>
                  </a:cubicBezTo>
                  <a:cubicBezTo>
                    <a:pt x="296" y="351"/>
                    <a:pt x="204" y="273"/>
                    <a:pt x="142" y="216"/>
                  </a:cubicBezTo>
                  <a:cubicBezTo>
                    <a:pt x="79" y="159"/>
                    <a:pt x="70" y="88"/>
                    <a:pt x="52" y="5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23"/>
            <p:cNvSpPr>
              <a:spLocks/>
            </p:cNvSpPr>
            <p:nvPr userDrawn="1"/>
          </p:nvSpPr>
          <p:spPr bwMode="white">
            <a:xfrm>
              <a:off x="4103" y="3753"/>
              <a:ext cx="1670" cy="390"/>
            </a:xfrm>
            <a:custGeom>
              <a:avLst/>
              <a:gdLst>
                <a:gd name="T0" fmla="*/ 7 w 1670"/>
                <a:gd name="T1" fmla="*/ 254 h 390"/>
                <a:gd name="T2" fmla="*/ 140 w 1670"/>
                <a:gd name="T3" fmla="*/ 298 h 390"/>
                <a:gd name="T4" fmla="*/ 559 w 1670"/>
                <a:gd name="T5" fmla="*/ 325 h 390"/>
                <a:gd name="T6" fmla="*/ 971 w 1670"/>
                <a:gd name="T7" fmla="*/ 280 h 390"/>
                <a:gd name="T8" fmla="*/ 1498 w 1670"/>
                <a:gd name="T9" fmla="*/ 90 h 390"/>
                <a:gd name="T10" fmla="*/ 1611 w 1670"/>
                <a:gd name="T11" fmla="*/ 6 h 390"/>
                <a:gd name="T12" fmla="*/ 1648 w 1670"/>
                <a:gd name="T13" fmla="*/ 52 h 390"/>
                <a:gd name="T14" fmla="*/ 1480 w 1670"/>
                <a:gd name="T15" fmla="*/ 163 h 390"/>
                <a:gd name="T16" fmla="*/ 1016 w 1670"/>
                <a:gd name="T17" fmla="*/ 334 h 390"/>
                <a:gd name="T18" fmla="*/ 578 w 1670"/>
                <a:gd name="T19" fmla="*/ 388 h 390"/>
                <a:gd name="T20" fmla="*/ 96 w 1670"/>
                <a:gd name="T21" fmla="*/ 344 h 390"/>
                <a:gd name="T22" fmla="*/ 7 w 1670"/>
                <a:gd name="T23" fmla="*/ 25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0" h="390">
                  <a:moveTo>
                    <a:pt x="7" y="254"/>
                  </a:moveTo>
                  <a:cubicBezTo>
                    <a:pt x="14" y="246"/>
                    <a:pt x="48" y="286"/>
                    <a:pt x="140" y="298"/>
                  </a:cubicBezTo>
                  <a:cubicBezTo>
                    <a:pt x="232" y="310"/>
                    <a:pt x="420" y="328"/>
                    <a:pt x="559" y="325"/>
                  </a:cubicBezTo>
                  <a:cubicBezTo>
                    <a:pt x="698" y="322"/>
                    <a:pt x="814" y="319"/>
                    <a:pt x="971" y="280"/>
                  </a:cubicBezTo>
                  <a:cubicBezTo>
                    <a:pt x="1127" y="240"/>
                    <a:pt x="1391" y="136"/>
                    <a:pt x="1498" y="90"/>
                  </a:cubicBezTo>
                  <a:cubicBezTo>
                    <a:pt x="1605" y="44"/>
                    <a:pt x="1586" y="12"/>
                    <a:pt x="1611" y="6"/>
                  </a:cubicBezTo>
                  <a:cubicBezTo>
                    <a:pt x="1636" y="0"/>
                    <a:pt x="1670" y="26"/>
                    <a:pt x="1648" y="52"/>
                  </a:cubicBezTo>
                  <a:cubicBezTo>
                    <a:pt x="1626" y="78"/>
                    <a:pt x="1585" y="116"/>
                    <a:pt x="1480" y="163"/>
                  </a:cubicBezTo>
                  <a:cubicBezTo>
                    <a:pt x="1375" y="210"/>
                    <a:pt x="1166" y="296"/>
                    <a:pt x="1016" y="334"/>
                  </a:cubicBezTo>
                  <a:cubicBezTo>
                    <a:pt x="865" y="371"/>
                    <a:pt x="731" y="386"/>
                    <a:pt x="578" y="388"/>
                  </a:cubicBezTo>
                  <a:cubicBezTo>
                    <a:pt x="424" y="390"/>
                    <a:pt x="191" y="366"/>
                    <a:pt x="96" y="344"/>
                  </a:cubicBezTo>
                  <a:cubicBezTo>
                    <a:pt x="1" y="321"/>
                    <a:pt x="0" y="262"/>
                    <a:pt x="7" y="25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24"/>
            <p:cNvSpPr>
              <a:spLocks/>
            </p:cNvSpPr>
            <p:nvPr userDrawn="1"/>
          </p:nvSpPr>
          <p:spPr bwMode="white">
            <a:xfrm>
              <a:off x="4894" y="1591"/>
              <a:ext cx="841" cy="1119"/>
            </a:xfrm>
            <a:custGeom>
              <a:avLst/>
              <a:gdLst>
                <a:gd name="T0" fmla="*/ 281 w 841"/>
                <a:gd name="T1" fmla="*/ 314 h 1119"/>
                <a:gd name="T2" fmla="*/ 253 w 841"/>
                <a:gd name="T3" fmla="*/ 290 h 1119"/>
                <a:gd name="T4" fmla="*/ 209 w 841"/>
                <a:gd name="T5" fmla="*/ 379 h 1119"/>
                <a:gd name="T6" fmla="*/ 118 w 841"/>
                <a:gd name="T7" fmla="*/ 417 h 1119"/>
                <a:gd name="T8" fmla="*/ 77 w 841"/>
                <a:gd name="T9" fmla="*/ 382 h 1119"/>
                <a:gd name="T10" fmla="*/ 45 w 841"/>
                <a:gd name="T11" fmla="*/ 414 h 1119"/>
                <a:gd name="T12" fmla="*/ 15 w 841"/>
                <a:gd name="T13" fmla="*/ 448 h 1119"/>
                <a:gd name="T14" fmla="*/ 148 w 841"/>
                <a:gd name="T15" fmla="*/ 448 h 1119"/>
                <a:gd name="T16" fmla="*/ 45 w 841"/>
                <a:gd name="T17" fmla="*/ 554 h 1119"/>
                <a:gd name="T18" fmla="*/ 7 w 841"/>
                <a:gd name="T19" fmla="*/ 645 h 1119"/>
                <a:gd name="T20" fmla="*/ 45 w 841"/>
                <a:gd name="T21" fmla="*/ 743 h 1119"/>
                <a:gd name="T22" fmla="*/ 83 w 841"/>
                <a:gd name="T23" fmla="*/ 784 h 1119"/>
                <a:gd name="T24" fmla="*/ 16 w 841"/>
                <a:gd name="T25" fmla="*/ 811 h 1119"/>
                <a:gd name="T26" fmla="*/ 192 w 841"/>
                <a:gd name="T27" fmla="*/ 790 h 1119"/>
                <a:gd name="T28" fmla="*/ 80 w 841"/>
                <a:gd name="T29" fmla="*/ 1054 h 1119"/>
                <a:gd name="T30" fmla="*/ 115 w 841"/>
                <a:gd name="T31" fmla="*/ 1086 h 1119"/>
                <a:gd name="T32" fmla="*/ 236 w 841"/>
                <a:gd name="T33" fmla="*/ 851 h 1119"/>
                <a:gd name="T34" fmla="*/ 288 w 841"/>
                <a:gd name="T35" fmla="*/ 805 h 1119"/>
                <a:gd name="T36" fmla="*/ 244 w 841"/>
                <a:gd name="T37" fmla="*/ 722 h 1119"/>
                <a:gd name="T38" fmla="*/ 281 w 841"/>
                <a:gd name="T39" fmla="*/ 761 h 1119"/>
                <a:gd name="T40" fmla="*/ 596 w 841"/>
                <a:gd name="T41" fmla="*/ 687 h 1119"/>
                <a:gd name="T42" fmla="*/ 802 w 841"/>
                <a:gd name="T43" fmla="*/ 799 h 1119"/>
                <a:gd name="T44" fmla="*/ 693 w 841"/>
                <a:gd name="T45" fmla="*/ 0 h 1119"/>
                <a:gd name="T46" fmla="*/ 714 w 841"/>
                <a:gd name="T47" fmla="*/ 80 h 1119"/>
                <a:gd name="T48" fmla="*/ 620 w 841"/>
                <a:gd name="T49" fmla="*/ 24 h 1119"/>
                <a:gd name="T50" fmla="*/ 482 w 841"/>
                <a:gd name="T51" fmla="*/ 50 h 1119"/>
                <a:gd name="T52" fmla="*/ 426 w 841"/>
                <a:gd name="T53" fmla="*/ 151 h 1119"/>
                <a:gd name="T54" fmla="*/ 690 w 841"/>
                <a:gd name="T55" fmla="*/ 184 h 1119"/>
                <a:gd name="T56" fmla="*/ 614 w 841"/>
                <a:gd name="T57" fmla="*/ 287 h 1119"/>
                <a:gd name="T58" fmla="*/ 561 w 841"/>
                <a:gd name="T59" fmla="*/ 394 h 1119"/>
                <a:gd name="T60" fmla="*/ 494 w 841"/>
                <a:gd name="T61" fmla="*/ 361 h 1119"/>
                <a:gd name="T62" fmla="*/ 347 w 841"/>
                <a:gd name="T63" fmla="*/ 240 h 1119"/>
                <a:gd name="T64" fmla="*/ 281 w 841"/>
                <a:gd name="T65" fmla="*/ 314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1" h="1119">
                  <a:moveTo>
                    <a:pt x="281" y="269"/>
                  </a:moveTo>
                  <a:lnTo>
                    <a:pt x="281" y="314"/>
                  </a:lnTo>
                  <a:lnTo>
                    <a:pt x="247" y="332"/>
                  </a:lnTo>
                  <a:lnTo>
                    <a:pt x="253" y="290"/>
                  </a:lnTo>
                  <a:lnTo>
                    <a:pt x="218" y="314"/>
                  </a:lnTo>
                  <a:lnTo>
                    <a:pt x="209" y="379"/>
                  </a:lnTo>
                  <a:lnTo>
                    <a:pt x="151" y="391"/>
                  </a:lnTo>
                  <a:lnTo>
                    <a:pt x="118" y="417"/>
                  </a:lnTo>
                  <a:lnTo>
                    <a:pt x="83" y="417"/>
                  </a:lnTo>
                  <a:lnTo>
                    <a:pt x="77" y="382"/>
                  </a:lnTo>
                  <a:lnTo>
                    <a:pt x="45" y="382"/>
                  </a:lnTo>
                  <a:lnTo>
                    <a:pt x="45" y="414"/>
                  </a:lnTo>
                  <a:lnTo>
                    <a:pt x="13" y="420"/>
                  </a:lnTo>
                  <a:lnTo>
                    <a:pt x="15" y="448"/>
                  </a:lnTo>
                  <a:lnTo>
                    <a:pt x="59" y="448"/>
                  </a:lnTo>
                  <a:lnTo>
                    <a:pt x="148" y="448"/>
                  </a:lnTo>
                  <a:lnTo>
                    <a:pt x="103" y="538"/>
                  </a:lnTo>
                  <a:lnTo>
                    <a:pt x="45" y="554"/>
                  </a:lnTo>
                  <a:cubicBezTo>
                    <a:pt x="29" y="563"/>
                    <a:pt x="16" y="580"/>
                    <a:pt x="10" y="595"/>
                  </a:cubicBezTo>
                  <a:cubicBezTo>
                    <a:pt x="4" y="610"/>
                    <a:pt x="0" y="631"/>
                    <a:pt x="7" y="645"/>
                  </a:cubicBezTo>
                  <a:lnTo>
                    <a:pt x="48" y="684"/>
                  </a:lnTo>
                  <a:lnTo>
                    <a:pt x="45" y="743"/>
                  </a:lnTo>
                  <a:lnTo>
                    <a:pt x="74" y="752"/>
                  </a:lnTo>
                  <a:lnTo>
                    <a:pt x="83" y="784"/>
                  </a:lnTo>
                  <a:lnTo>
                    <a:pt x="45" y="782"/>
                  </a:lnTo>
                  <a:lnTo>
                    <a:pt x="16" y="811"/>
                  </a:lnTo>
                  <a:lnTo>
                    <a:pt x="118" y="826"/>
                  </a:lnTo>
                  <a:lnTo>
                    <a:pt x="192" y="790"/>
                  </a:lnTo>
                  <a:lnTo>
                    <a:pt x="162" y="962"/>
                  </a:lnTo>
                  <a:lnTo>
                    <a:pt x="80" y="1054"/>
                  </a:lnTo>
                  <a:cubicBezTo>
                    <a:pt x="64" y="1079"/>
                    <a:pt x="48" y="1101"/>
                    <a:pt x="65" y="1110"/>
                  </a:cubicBezTo>
                  <a:cubicBezTo>
                    <a:pt x="83" y="1119"/>
                    <a:pt x="99" y="1109"/>
                    <a:pt x="115" y="1086"/>
                  </a:cubicBezTo>
                  <a:lnTo>
                    <a:pt x="189" y="944"/>
                  </a:lnTo>
                  <a:lnTo>
                    <a:pt x="236" y="851"/>
                  </a:lnTo>
                  <a:lnTo>
                    <a:pt x="281" y="851"/>
                  </a:lnTo>
                  <a:lnTo>
                    <a:pt x="288" y="805"/>
                  </a:lnTo>
                  <a:lnTo>
                    <a:pt x="250" y="782"/>
                  </a:lnTo>
                  <a:lnTo>
                    <a:pt x="244" y="722"/>
                  </a:lnTo>
                  <a:lnTo>
                    <a:pt x="281" y="716"/>
                  </a:lnTo>
                  <a:lnTo>
                    <a:pt x="281" y="761"/>
                  </a:lnTo>
                  <a:lnTo>
                    <a:pt x="391" y="687"/>
                  </a:lnTo>
                  <a:cubicBezTo>
                    <a:pt x="444" y="675"/>
                    <a:pt x="538" y="678"/>
                    <a:pt x="596" y="687"/>
                  </a:cubicBezTo>
                  <a:cubicBezTo>
                    <a:pt x="655" y="696"/>
                    <a:pt x="712" y="724"/>
                    <a:pt x="746" y="743"/>
                  </a:cubicBezTo>
                  <a:cubicBezTo>
                    <a:pt x="780" y="762"/>
                    <a:pt x="786" y="906"/>
                    <a:pt x="802" y="799"/>
                  </a:cubicBezTo>
                  <a:lnTo>
                    <a:pt x="841" y="98"/>
                  </a:lnTo>
                  <a:lnTo>
                    <a:pt x="693" y="0"/>
                  </a:lnTo>
                  <a:lnTo>
                    <a:pt x="649" y="0"/>
                  </a:lnTo>
                  <a:lnTo>
                    <a:pt x="714" y="80"/>
                  </a:lnTo>
                  <a:lnTo>
                    <a:pt x="679" y="90"/>
                  </a:lnTo>
                  <a:lnTo>
                    <a:pt x="620" y="24"/>
                  </a:lnTo>
                  <a:lnTo>
                    <a:pt x="508" y="15"/>
                  </a:lnTo>
                  <a:lnTo>
                    <a:pt x="482" y="50"/>
                  </a:lnTo>
                  <a:lnTo>
                    <a:pt x="458" y="92"/>
                  </a:lnTo>
                  <a:lnTo>
                    <a:pt x="426" y="151"/>
                  </a:lnTo>
                  <a:lnTo>
                    <a:pt x="420" y="187"/>
                  </a:lnTo>
                  <a:lnTo>
                    <a:pt x="690" y="184"/>
                  </a:lnTo>
                  <a:lnTo>
                    <a:pt x="696" y="231"/>
                  </a:lnTo>
                  <a:lnTo>
                    <a:pt x="614" y="287"/>
                  </a:lnTo>
                  <a:lnTo>
                    <a:pt x="620" y="337"/>
                  </a:lnTo>
                  <a:lnTo>
                    <a:pt x="561" y="394"/>
                  </a:lnTo>
                  <a:lnTo>
                    <a:pt x="552" y="358"/>
                  </a:lnTo>
                  <a:lnTo>
                    <a:pt x="494" y="361"/>
                  </a:lnTo>
                  <a:cubicBezTo>
                    <a:pt x="470" y="354"/>
                    <a:pt x="438" y="335"/>
                    <a:pt x="413" y="314"/>
                  </a:cubicBezTo>
                  <a:lnTo>
                    <a:pt x="347" y="240"/>
                  </a:lnTo>
                  <a:lnTo>
                    <a:pt x="277" y="231"/>
                  </a:lnTo>
                  <a:lnTo>
                    <a:pt x="281" y="314"/>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25"/>
            <p:cNvSpPr>
              <a:spLocks/>
            </p:cNvSpPr>
            <p:nvPr userDrawn="1"/>
          </p:nvSpPr>
          <p:spPr bwMode="white">
            <a:xfrm>
              <a:off x="5123" y="1600"/>
              <a:ext cx="228" cy="206"/>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26"/>
            <p:cNvSpPr>
              <a:spLocks/>
            </p:cNvSpPr>
            <p:nvPr userDrawn="1"/>
          </p:nvSpPr>
          <p:spPr bwMode="white">
            <a:xfrm>
              <a:off x="4725" y="1542"/>
              <a:ext cx="492" cy="383"/>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p:cNvSpPr>
              <a:spLocks/>
            </p:cNvSpPr>
            <p:nvPr userDrawn="1"/>
          </p:nvSpPr>
          <p:spPr bwMode="white">
            <a:xfrm>
              <a:off x="4807" y="1449"/>
              <a:ext cx="189" cy="172"/>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8"/>
            <p:cNvSpPr>
              <a:spLocks/>
            </p:cNvSpPr>
            <p:nvPr userDrawn="1"/>
          </p:nvSpPr>
          <p:spPr bwMode="white">
            <a:xfrm>
              <a:off x="3356" y="1457"/>
              <a:ext cx="1594" cy="1969"/>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userDrawn="1"/>
          </p:nvSpPr>
          <p:spPr bwMode="white">
            <a:xfrm>
              <a:off x="4299" y="3893"/>
              <a:ext cx="431" cy="144"/>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30"/>
            <p:cNvSpPr>
              <a:spLocks/>
            </p:cNvSpPr>
            <p:nvPr userDrawn="1"/>
          </p:nvSpPr>
          <p:spPr bwMode="white">
            <a:xfrm>
              <a:off x="3525" y="3449"/>
              <a:ext cx="146" cy="196"/>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31"/>
            <p:cNvSpPr>
              <a:spLocks/>
            </p:cNvSpPr>
            <p:nvPr userDrawn="1"/>
          </p:nvSpPr>
          <p:spPr bwMode="white">
            <a:xfrm>
              <a:off x="3667" y="3360"/>
              <a:ext cx="87" cy="289"/>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32"/>
            <p:cNvSpPr>
              <a:spLocks/>
            </p:cNvSpPr>
            <p:nvPr userDrawn="1"/>
          </p:nvSpPr>
          <p:spPr bwMode="white">
            <a:xfrm>
              <a:off x="3798" y="3132"/>
              <a:ext cx="282" cy="246"/>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AutoShape 33"/>
            <p:cNvSpPr>
              <a:spLocks noChangeArrowheads="1"/>
            </p:cNvSpPr>
            <p:nvPr userDrawn="1"/>
          </p:nvSpPr>
          <p:spPr bwMode="white">
            <a:xfrm rot="-32400000">
              <a:off x="4199" y="1636"/>
              <a:ext cx="886" cy="671"/>
            </a:xfrm>
            <a:custGeom>
              <a:avLst/>
              <a:gdLst>
                <a:gd name="G0" fmla="+- 1492 0 0"/>
                <a:gd name="G1" fmla="+- 21600 0 1492"/>
                <a:gd name="G2" fmla="+- 21600 0 14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Freeform 34"/>
            <p:cNvSpPr>
              <a:spLocks/>
            </p:cNvSpPr>
            <p:nvPr userDrawn="1"/>
          </p:nvSpPr>
          <p:spPr bwMode="white">
            <a:xfrm>
              <a:off x="3322" y="1382"/>
              <a:ext cx="2461" cy="2931"/>
            </a:xfrm>
            <a:custGeom>
              <a:avLst/>
              <a:gdLst>
                <a:gd name="T0" fmla="*/ 2429 w 2461"/>
                <a:gd name="T1" fmla="*/ 282 h 2931"/>
                <a:gd name="T2" fmla="*/ 1844 w 2461"/>
                <a:gd name="T3" fmla="*/ 35 h 2931"/>
                <a:gd name="T4" fmla="*/ 1047 w 2461"/>
                <a:gd name="T5" fmla="*/ 72 h 2931"/>
                <a:gd name="T6" fmla="*/ 434 w 2461"/>
                <a:gd name="T7" fmla="*/ 428 h 2931"/>
                <a:gd name="T8" fmla="*/ 70 w 2461"/>
                <a:gd name="T9" fmla="*/ 1013 h 2931"/>
                <a:gd name="T10" fmla="*/ 15 w 2461"/>
                <a:gd name="T11" fmla="*/ 1663 h 2931"/>
                <a:gd name="T12" fmla="*/ 161 w 2461"/>
                <a:gd name="T13" fmla="*/ 2129 h 2931"/>
                <a:gd name="T14" fmla="*/ 454 w 2461"/>
                <a:gd name="T15" fmla="*/ 2513 h 2931"/>
                <a:gd name="T16" fmla="*/ 847 w 2461"/>
                <a:gd name="T17" fmla="*/ 2796 h 2931"/>
                <a:gd name="T18" fmla="*/ 1176 w 2461"/>
                <a:gd name="T19" fmla="*/ 2897 h 2931"/>
                <a:gd name="T20" fmla="*/ 1578 w 2461"/>
                <a:gd name="T21" fmla="*/ 2924 h 2931"/>
                <a:gd name="T22" fmla="*/ 1871 w 2461"/>
                <a:gd name="T23" fmla="*/ 2910 h 2931"/>
                <a:gd name="T24" fmla="*/ 2209 w 2461"/>
                <a:gd name="T25" fmla="*/ 2796 h 2931"/>
                <a:gd name="T26" fmla="*/ 2420 w 2461"/>
                <a:gd name="T27" fmla="*/ 2613 h 2931"/>
                <a:gd name="T28" fmla="*/ 2429 w 2461"/>
                <a:gd name="T29" fmla="*/ 2540 h 2931"/>
                <a:gd name="T30" fmla="*/ 2228 w 2461"/>
                <a:gd name="T31" fmla="*/ 2723 h 2931"/>
                <a:gd name="T32" fmla="*/ 1899 w 2461"/>
                <a:gd name="T33" fmla="*/ 2860 h 2931"/>
                <a:gd name="T34" fmla="*/ 1550 w 2461"/>
                <a:gd name="T35" fmla="*/ 2906 h 2931"/>
                <a:gd name="T36" fmla="*/ 1175 w 2461"/>
                <a:gd name="T37" fmla="*/ 2879 h 2931"/>
                <a:gd name="T38" fmla="*/ 783 w 2461"/>
                <a:gd name="T39" fmla="*/ 2687 h 2931"/>
                <a:gd name="T40" fmla="*/ 536 w 2461"/>
                <a:gd name="T41" fmla="*/ 2522 h 2931"/>
                <a:gd name="T42" fmla="*/ 216 w 2461"/>
                <a:gd name="T43" fmla="*/ 2083 h 2931"/>
                <a:gd name="T44" fmla="*/ 134 w 2461"/>
                <a:gd name="T45" fmla="*/ 1205 h 2931"/>
                <a:gd name="T46" fmla="*/ 143 w 2461"/>
                <a:gd name="T47" fmla="*/ 968 h 2931"/>
                <a:gd name="T48" fmla="*/ 489 w 2461"/>
                <a:gd name="T49" fmla="*/ 465 h 2931"/>
                <a:gd name="T50" fmla="*/ 1075 w 2461"/>
                <a:gd name="T51" fmla="*/ 127 h 2931"/>
                <a:gd name="T52" fmla="*/ 1815 w 2461"/>
                <a:gd name="T53" fmla="*/ 81 h 2931"/>
                <a:gd name="T54" fmla="*/ 2325 w 2461"/>
                <a:gd name="T55" fmla="*/ 279 h 2931"/>
                <a:gd name="T56" fmla="*/ 2416 w 2461"/>
                <a:gd name="T57" fmla="*/ 370 h 2931"/>
                <a:gd name="T58" fmla="*/ 2429 w 2461"/>
                <a:gd name="T59" fmla="*/ 291 h 2931"/>
                <a:gd name="T60" fmla="*/ 2429 w 2461"/>
                <a:gd name="T61" fmla="*/ 282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1" h="2931">
                  <a:moveTo>
                    <a:pt x="2429" y="282"/>
                  </a:moveTo>
                  <a:cubicBezTo>
                    <a:pt x="2326" y="236"/>
                    <a:pt x="2074" y="70"/>
                    <a:pt x="1844" y="35"/>
                  </a:cubicBezTo>
                  <a:cubicBezTo>
                    <a:pt x="1613" y="0"/>
                    <a:pt x="1282" y="6"/>
                    <a:pt x="1047" y="72"/>
                  </a:cubicBezTo>
                  <a:cubicBezTo>
                    <a:pt x="812" y="138"/>
                    <a:pt x="597" y="271"/>
                    <a:pt x="434" y="428"/>
                  </a:cubicBezTo>
                  <a:cubicBezTo>
                    <a:pt x="271" y="585"/>
                    <a:pt x="140" y="807"/>
                    <a:pt x="70" y="1013"/>
                  </a:cubicBezTo>
                  <a:cubicBezTo>
                    <a:pt x="0" y="1219"/>
                    <a:pt x="0" y="1477"/>
                    <a:pt x="15" y="1663"/>
                  </a:cubicBezTo>
                  <a:cubicBezTo>
                    <a:pt x="30" y="1849"/>
                    <a:pt x="88" y="1987"/>
                    <a:pt x="161" y="2129"/>
                  </a:cubicBezTo>
                  <a:cubicBezTo>
                    <a:pt x="234" y="2271"/>
                    <a:pt x="340" y="2402"/>
                    <a:pt x="454" y="2513"/>
                  </a:cubicBezTo>
                  <a:cubicBezTo>
                    <a:pt x="568" y="2624"/>
                    <a:pt x="727" y="2732"/>
                    <a:pt x="847" y="2796"/>
                  </a:cubicBezTo>
                  <a:cubicBezTo>
                    <a:pt x="967" y="2860"/>
                    <a:pt x="1054" y="2876"/>
                    <a:pt x="1176" y="2897"/>
                  </a:cubicBezTo>
                  <a:cubicBezTo>
                    <a:pt x="1298" y="2918"/>
                    <a:pt x="1462" y="2922"/>
                    <a:pt x="1578" y="2924"/>
                  </a:cubicBezTo>
                  <a:cubicBezTo>
                    <a:pt x="1694" y="2926"/>
                    <a:pt x="1765" y="2931"/>
                    <a:pt x="1871" y="2910"/>
                  </a:cubicBezTo>
                  <a:cubicBezTo>
                    <a:pt x="1976" y="2889"/>
                    <a:pt x="2118" y="2846"/>
                    <a:pt x="2209" y="2796"/>
                  </a:cubicBezTo>
                  <a:cubicBezTo>
                    <a:pt x="2300" y="2746"/>
                    <a:pt x="2383" y="2656"/>
                    <a:pt x="2420" y="2613"/>
                  </a:cubicBezTo>
                  <a:cubicBezTo>
                    <a:pt x="2457" y="2570"/>
                    <a:pt x="2461" y="2522"/>
                    <a:pt x="2429" y="2540"/>
                  </a:cubicBezTo>
                  <a:cubicBezTo>
                    <a:pt x="2397" y="2558"/>
                    <a:pt x="2316" y="2670"/>
                    <a:pt x="2228" y="2723"/>
                  </a:cubicBezTo>
                  <a:cubicBezTo>
                    <a:pt x="2140" y="2776"/>
                    <a:pt x="2012" y="2829"/>
                    <a:pt x="1899" y="2860"/>
                  </a:cubicBezTo>
                  <a:cubicBezTo>
                    <a:pt x="1785" y="2891"/>
                    <a:pt x="1670" y="2903"/>
                    <a:pt x="1550" y="2906"/>
                  </a:cubicBezTo>
                  <a:cubicBezTo>
                    <a:pt x="1430" y="2909"/>
                    <a:pt x="1303" y="2915"/>
                    <a:pt x="1175" y="2879"/>
                  </a:cubicBezTo>
                  <a:cubicBezTo>
                    <a:pt x="1047" y="2843"/>
                    <a:pt x="889" y="2746"/>
                    <a:pt x="783" y="2687"/>
                  </a:cubicBezTo>
                  <a:cubicBezTo>
                    <a:pt x="677" y="2628"/>
                    <a:pt x="630" y="2623"/>
                    <a:pt x="536" y="2522"/>
                  </a:cubicBezTo>
                  <a:cubicBezTo>
                    <a:pt x="442" y="2421"/>
                    <a:pt x="283" y="2302"/>
                    <a:pt x="216" y="2083"/>
                  </a:cubicBezTo>
                  <a:cubicBezTo>
                    <a:pt x="149" y="1864"/>
                    <a:pt x="146" y="1391"/>
                    <a:pt x="134" y="1205"/>
                  </a:cubicBezTo>
                  <a:cubicBezTo>
                    <a:pt x="122" y="1019"/>
                    <a:pt x="84" y="1091"/>
                    <a:pt x="143" y="968"/>
                  </a:cubicBezTo>
                  <a:cubicBezTo>
                    <a:pt x="202" y="845"/>
                    <a:pt x="334" y="605"/>
                    <a:pt x="489" y="465"/>
                  </a:cubicBezTo>
                  <a:cubicBezTo>
                    <a:pt x="644" y="325"/>
                    <a:pt x="854" y="191"/>
                    <a:pt x="1075" y="127"/>
                  </a:cubicBezTo>
                  <a:cubicBezTo>
                    <a:pt x="1296" y="63"/>
                    <a:pt x="1607" y="56"/>
                    <a:pt x="1815" y="81"/>
                  </a:cubicBezTo>
                  <a:cubicBezTo>
                    <a:pt x="2024" y="106"/>
                    <a:pt x="2225" y="231"/>
                    <a:pt x="2325" y="279"/>
                  </a:cubicBezTo>
                  <a:cubicBezTo>
                    <a:pt x="2425" y="327"/>
                    <a:pt x="2399" y="368"/>
                    <a:pt x="2416" y="370"/>
                  </a:cubicBezTo>
                  <a:cubicBezTo>
                    <a:pt x="2433" y="372"/>
                    <a:pt x="2427" y="306"/>
                    <a:pt x="2429" y="291"/>
                  </a:cubicBezTo>
                  <a:cubicBezTo>
                    <a:pt x="2431" y="276"/>
                    <a:pt x="2429" y="284"/>
                    <a:pt x="2429" y="282"/>
                  </a:cubicBezTo>
                  <a:close/>
                </a:path>
              </a:pathLst>
            </a:custGeom>
            <a:solidFill>
              <a:schemeClr val="bg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9" name="Rectangle 35"/>
          <p:cNvSpPr>
            <a:spLocks noChangeArrowheads="1"/>
          </p:cNvSpPr>
          <p:nvPr/>
        </p:nvSpPr>
        <p:spPr bwMode="invGray">
          <a:xfrm>
            <a:off x="0" y="0"/>
            <a:ext cx="9144000" cy="981075"/>
          </a:xfrm>
          <a:prstGeom prst="rect">
            <a:avLst/>
          </a:prstGeom>
          <a:gradFill rotWithShape="1">
            <a:gsLst>
              <a:gs pos="0">
                <a:schemeClr val="bg2"/>
              </a:gs>
              <a:gs pos="100000">
                <a:schemeClr val="bg2">
                  <a:gamma/>
                  <a:shade val="66667"/>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descr="좁은 수평선"/>
          <p:cNvSpPr>
            <a:spLocks noChangeArrowheads="1"/>
          </p:cNvSpPr>
          <p:nvPr/>
        </p:nvSpPr>
        <p:spPr bwMode="white">
          <a:xfrm>
            <a:off x="0" y="981075"/>
            <a:ext cx="1187450" cy="5891213"/>
          </a:xfrm>
          <a:prstGeom prst="rect">
            <a:avLst/>
          </a:prstGeom>
          <a:pattFill prst="narHorz">
            <a:fgClr>
              <a:schemeClr val="bg1"/>
            </a:fgClr>
            <a:bgClr>
              <a:srgbClr val="00000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198438"/>
            <a:ext cx="8229600" cy="792162"/>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1068" name="Group 44"/>
          <p:cNvGrpSpPr>
            <a:grpSpLocks/>
          </p:cNvGrpSpPr>
          <p:nvPr/>
        </p:nvGrpSpPr>
        <p:grpSpPr bwMode="auto">
          <a:xfrm>
            <a:off x="5237163" y="2106613"/>
            <a:ext cx="3906837" cy="4751387"/>
            <a:chOff x="3322" y="1372"/>
            <a:chExt cx="2461" cy="2993"/>
          </a:xfrm>
        </p:grpSpPr>
        <p:sp>
          <p:nvSpPr>
            <p:cNvPr id="1069" name="Freeform 45"/>
            <p:cNvSpPr>
              <a:spLocks/>
            </p:cNvSpPr>
            <p:nvPr userDrawn="1"/>
          </p:nvSpPr>
          <p:spPr bwMode="white">
            <a:xfrm>
              <a:off x="3800" y="3783"/>
              <a:ext cx="355" cy="269"/>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 name="Freeform 46"/>
            <p:cNvSpPr>
              <a:spLocks/>
            </p:cNvSpPr>
            <p:nvPr userDrawn="1"/>
          </p:nvSpPr>
          <p:spPr bwMode="white">
            <a:xfrm>
              <a:off x="4307" y="2292"/>
              <a:ext cx="458" cy="2073"/>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 name="Freeform 47"/>
            <p:cNvSpPr>
              <a:spLocks/>
            </p:cNvSpPr>
            <p:nvPr userDrawn="1"/>
          </p:nvSpPr>
          <p:spPr bwMode="white">
            <a:xfrm>
              <a:off x="4703" y="2256"/>
              <a:ext cx="468" cy="2020"/>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Lst>
              <a:ahLst/>
              <a:cxnLst>
                <a:cxn ang="0">
                  <a:pos x="T0" y="T1"/>
                </a:cxn>
                <a:cxn ang="0">
                  <a:pos x="T2" y="T3"/>
                </a:cxn>
                <a:cxn ang="0">
                  <a:pos x="T4" y="T5"/>
                </a:cxn>
                <a:cxn ang="0">
                  <a:pos x="T6" y="T7"/>
                </a:cxn>
                <a:cxn ang="0">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 name="Freeform 48"/>
            <p:cNvSpPr>
              <a:spLocks/>
            </p:cNvSpPr>
            <p:nvPr userDrawn="1"/>
          </p:nvSpPr>
          <p:spPr bwMode="white">
            <a:xfrm>
              <a:off x="4972" y="2099"/>
              <a:ext cx="655" cy="208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 name="Freeform 49"/>
            <p:cNvSpPr>
              <a:spLocks/>
            </p:cNvSpPr>
            <p:nvPr userDrawn="1"/>
          </p:nvSpPr>
          <p:spPr bwMode="white">
            <a:xfrm>
              <a:off x="3793" y="2826"/>
              <a:ext cx="625" cy="1419"/>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Freeform 50"/>
            <p:cNvSpPr>
              <a:spLocks/>
            </p:cNvSpPr>
            <p:nvPr userDrawn="1"/>
          </p:nvSpPr>
          <p:spPr bwMode="white">
            <a:xfrm>
              <a:off x="4863" y="1502"/>
              <a:ext cx="715" cy="211"/>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 name="Freeform 51"/>
            <p:cNvSpPr>
              <a:spLocks/>
            </p:cNvSpPr>
            <p:nvPr userDrawn="1"/>
          </p:nvSpPr>
          <p:spPr bwMode="white">
            <a:xfrm>
              <a:off x="5029" y="1797"/>
              <a:ext cx="550" cy="90"/>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Freeform 52"/>
            <p:cNvSpPr>
              <a:spLocks/>
            </p:cNvSpPr>
            <p:nvPr userDrawn="1"/>
          </p:nvSpPr>
          <p:spPr bwMode="white">
            <a:xfrm>
              <a:off x="4725" y="1372"/>
              <a:ext cx="222" cy="272"/>
            </a:xfrm>
            <a:custGeom>
              <a:avLst/>
              <a:gdLst>
                <a:gd name="T0" fmla="*/ 0 w 228"/>
                <a:gd name="T1" fmla="*/ 276 h 276"/>
                <a:gd name="T2" fmla="*/ 156 w 228"/>
                <a:gd name="T3" fmla="*/ 38 h 276"/>
                <a:gd name="T4" fmla="*/ 211 w 228"/>
                <a:gd name="T5" fmla="*/ 47 h 276"/>
                <a:gd name="T6" fmla="*/ 52 w 228"/>
                <a:gd name="T7" fmla="*/ 268 h 276"/>
              </a:gdLst>
              <a:ahLst/>
              <a:cxnLst>
                <a:cxn ang="0">
                  <a:pos x="T0" y="T1"/>
                </a:cxn>
                <a:cxn ang="0">
                  <a:pos x="T2" y="T3"/>
                </a:cxn>
                <a:cxn ang="0">
                  <a:pos x="T4" y="T5"/>
                </a:cxn>
                <a:cxn ang="0">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Freeform 53"/>
            <p:cNvSpPr>
              <a:spLocks/>
            </p:cNvSpPr>
            <p:nvPr userDrawn="1"/>
          </p:nvSpPr>
          <p:spPr bwMode="white">
            <a:xfrm>
              <a:off x="4518" y="1399"/>
              <a:ext cx="74" cy="316"/>
            </a:xfrm>
            <a:custGeom>
              <a:avLst/>
              <a:gdLst>
                <a:gd name="T0" fmla="*/ 1 w 75"/>
                <a:gd name="T1" fmla="*/ 46 h 320"/>
                <a:gd name="T2" fmla="*/ 36 w 75"/>
                <a:gd name="T3" fmla="*/ 285 h 320"/>
                <a:gd name="T4" fmla="*/ 74 w 75"/>
                <a:gd name="T5" fmla="*/ 266 h 320"/>
                <a:gd name="T6" fmla="*/ 28 w 75"/>
                <a:gd name="T7" fmla="*/ 37 h 320"/>
                <a:gd name="T8" fmla="*/ 1 w 75"/>
                <a:gd name="T9" fmla="*/ 46 h 320"/>
              </a:gdLst>
              <a:ahLst/>
              <a:cxnLst>
                <a:cxn ang="0">
                  <a:pos x="T0" y="T1"/>
                </a:cxn>
                <a:cxn ang="0">
                  <a:pos x="T2" y="T3"/>
                </a:cxn>
                <a:cxn ang="0">
                  <a:pos x="T4" y="T5"/>
                </a:cxn>
                <a:cxn ang="0">
                  <a:pos x="T6" y="T7"/>
                </a:cxn>
                <a:cxn ang="0">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 name="Freeform 54"/>
            <p:cNvSpPr>
              <a:spLocks/>
            </p:cNvSpPr>
            <p:nvPr userDrawn="1"/>
          </p:nvSpPr>
          <p:spPr bwMode="white">
            <a:xfrm>
              <a:off x="3934" y="2303"/>
              <a:ext cx="1842" cy="66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Freeform 55"/>
            <p:cNvSpPr>
              <a:spLocks/>
            </p:cNvSpPr>
            <p:nvPr userDrawn="1"/>
          </p:nvSpPr>
          <p:spPr bwMode="white">
            <a:xfrm>
              <a:off x="3475" y="3168"/>
              <a:ext cx="2274" cy="495"/>
            </a:xfrm>
            <a:custGeom>
              <a:avLst/>
              <a:gdLst>
                <a:gd name="T0" fmla="*/ 52 w 2274"/>
                <a:gd name="T1" fmla="*/ 54 h 495"/>
                <a:gd name="T2" fmla="*/ 61 w 2274"/>
                <a:gd name="T3" fmla="*/ 63 h 495"/>
                <a:gd name="T4" fmla="*/ 418 w 2274"/>
                <a:gd name="T5" fmla="*/ 333 h 495"/>
                <a:gd name="T6" fmla="*/ 910 w 2274"/>
                <a:gd name="T7" fmla="*/ 423 h 495"/>
                <a:gd name="T8" fmla="*/ 1500 w 2274"/>
                <a:gd name="T9" fmla="*/ 396 h 495"/>
                <a:gd name="T10" fmla="*/ 2099 w 2274"/>
                <a:gd name="T11" fmla="*/ 180 h 495"/>
                <a:gd name="T12" fmla="*/ 2267 w 2274"/>
                <a:gd name="T13" fmla="*/ 61 h 495"/>
                <a:gd name="T14" fmla="*/ 2139 w 2274"/>
                <a:gd name="T15" fmla="*/ 235 h 495"/>
                <a:gd name="T16" fmla="*/ 1518 w 2274"/>
                <a:gd name="T17" fmla="*/ 451 h 495"/>
                <a:gd name="T18" fmla="*/ 928 w 2274"/>
                <a:gd name="T19" fmla="*/ 486 h 495"/>
                <a:gd name="T20" fmla="*/ 427 w 2274"/>
                <a:gd name="T21" fmla="*/ 396 h 495"/>
                <a:gd name="T22" fmla="*/ 142 w 2274"/>
                <a:gd name="T23" fmla="*/ 216 h 495"/>
                <a:gd name="T24" fmla="*/ 52 w 2274"/>
                <a:gd name="T25" fmla="*/ 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4" h="495">
                  <a:moveTo>
                    <a:pt x="52" y="54"/>
                  </a:moveTo>
                  <a:cubicBezTo>
                    <a:pt x="1" y="0"/>
                    <a:pt x="0" y="17"/>
                    <a:pt x="61" y="63"/>
                  </a:cubicBezTo>
                  <a:cubicBezTo>
                    <a:pt x="121" y="109"/>
                    <a:pt x="277" y="273"/>
                    <a:pt x="418" y="333"/>
                  </a:cubicBezTo>
                  <a:cubicBezTo>
                    <a:pt x="560" y="393"/>
                    <a:pt x="730" y="412"/>
                    <a:pt x="910" y="423"/>
                  </a:cubicBezTo>
                  <a:cubicBezTo>
                    <a:pt x="1090" y="434"/>
                    <a:pt x="1301" y="437"/>
                    <a:pt x="1500" y="396"/>
                  </a:cubicBezTo>
                  <a:cubicBezTo>
                    <a:pt x="1698" y="356"/>
                    <a:pt x="1971" y="236"/>
                    <a:pt x="2099" y="180"/>
                  </a:cubicBezTo>
                  <a:cubicBezTo>
                    <a:pt x="2227" y="124"/>
                    <a:pt x="2260" y="52"/>
                    <a:pt x="2267" y="61"/>
                  </a:cubicBezTo>
                  <a:cubicBezTo>
                    <a:pt x="2274" y="70"/>
                    <a:pt x="2264" y="170"/>
                    <a:pt x="2139" y="235"/>
                  </a:cubicBezTo>
                  <a:cubicBezTo>
                    <a:pt x="2014" y="300"/>
                    <a:pt x="1720" y="409"/>
                    <a:pt x="1518" y="451"/>
                  </a:cubicBezTo>
                  <a:cubicBezTo>
                    <a:pt x="1316" y="493"/>
                    <a:pt x="1110" y="495"/>
                    <a:pt x="928" y="486"/>
                  </a:cubicBezTo>
                  <a:cubicBezTo>
                    <a:pt x="746" y="477"/>
                    <a:pt x="558" y="442"/>
                    <a:pt x="427" y="396"/>
                  </a:cubicBezTo>
                  <a:cubicBezTo>
                    <a:pt x="296" y="351"/>
                    <a:pt x="204" y="273"/>
                    <a:pt x="142" y="216"/>
                  </a:cubicBezTo>
                  <a:cubicBezTo>
                    <a:pt x="79" y="159"/>
                    <a:pt x="70" y="88"/>
                    <a:pt x="52" y="5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Freeform 56"/>
            <p:cNvSpPr>
              <a:spLocks/>
            </p:cNvSpPr>
            <p:nvPr userDrawn="1"/>
          </p:nvSpPr>
          <p:spPr bwMode="white">
            <a:xfrm>
              <a:off x="4103" y="3753"/>
              <a:ext cx="1670" cy="390"/>
            </a:xfrm>
            <a:custGeom>
              <a:avLst/>
              <a:gdLst>
                <a:gd name="T0" fmla="*/ 7 w 1670"/>
                <a:gd name="T1" fmla="*/ 254 h 390"/>
                <a:gd name="T2" fmla="*/ 140 w 1670"/>
                <a:gd name="T3" fmla="*/ 298 h 390"/>
                <a:gd name="T4" fmla="*/ 559 w 1670"/>
                <a:gd name="T5" fmla="*/ 325 h 390"/>
                <a:gd name="T6" fmla="*/ 971 w 1670"/>
                <a:gd name="T7" fmla="*/ 280 h 390"/>
                <a:gd name="T8" fmla="*/ 1498 w 1670"/>
                <a:gd name="T9" fmla="*/ 90 h 390"/>
                <a:gd name="T10" fmla="*/ 1611 w 1670"/>
                <a:gd name="T11" fmla="*/ 6 h 390"/>
                <a:gd name="T12" fmla="*/ 1648 w 1670"/>
                <a:gd name="T13" fmla="*/ 52 h 390"/>
                <a:gd name="T14" fmla="*/ 1480 w 1670"/>
                <a:gd name="T15" fmla="*/ 163 h 390"/>
                <a:gd name="T16" fmla="*/ 1016 w 1670"/>
                <a:gd name="T17" fmla="*/ 334 h 390"/>
                <a:gd name="T18" fmla="*/ 578 w 1670"/>
                <a:gd name="T19" fmla="*/ 388 h 390"/>
                <a:gd name="T20" fmla="*/ 96 w 1670"/>
                <a:gd name="T21" fmla="*/ 344 h 390"/>
                <a:gd name="T22" fmla="*/ 7 w 1670"/>
                <a:gd name="T23" fmla="*/ 25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0" h="390">
                  <a:moveTo>
                    <a:pt x="7" y="254"/>
                  </a:moveTo>
                  <a:cubicBezTo>
                    <a:pt x="14" y="246"/>
                    <a:pt x="48" y="286"/>
                    <a:pt x="140" y="298"/>
                  </a:cubicBezTo>
                  <a:cubicBezTo>
                    <a:pt x="232" y="310"/>
                    <a:pt x="420" y="328"/>
                    <a:pt x="559" y="325"/>
                  </a:cubicBezTo>
                  <a:cubicBezTo>
                    <a:pt x="698" y="322"/>
                    <a:pt x="814" y="319"/>
                    <a:pt x="971" y="280"/>
                  </a:cubicBezTo>
                  <a:cubicBezTo>
                    <a:pt x="1127" y="240"/>
                    <a:pt x="1391" y="136"/>
                    <a:pt x="1498" y="90"/>
                  </a:cubicBezTo>
                  <a:cubicBezTo>
                    <a:pt x="1605" y="44"/>
                    <a:pt x="1586" y="12"/>
                    <a:pt x="1611" y="6"/>
                  </a:cubicBezTo>
                  <a:cubicBezTo>
                    <a:pt x="1636" y="0"/>
                    <a:pt x="1670" y="26"/>
                    <a:pt x="1648" y="52"/>
                  </a:cubicBezTo>
                  <a:cubicBezTo>
                    <a:pt x="1626" y="78"/>
                    <a:pt x="1585" y="116"/>
                    <a:pt x="1480" y="163"/>
                  </a:cubicBezTo>
                  <a:cubicBezTo>
                    <a:pt x="1375" y="210"/>
                    <a:pt x="1166" y="296"/>
                    <a:pt x="1016" y="334"/>
                  </a:cubicBezTo>
                  <a:cubicBezTo>
                    <a:pt x="865" y="371"/>
                    <a:pt x="731" y="386"/>
                    <a:pt x="578" y="388"/>
                  </a:cubicBezTo>
                  <a:cubicBezTo>
                    <a:pt x="424" y="390"/>
                    <a:pt x="191" y="366"/>
                    <a:pt x="96" y="344"/>
                  </a:cubicBezTo>
                  <a:cubicBezTo>
                    <a:pt x="1" y="321"/>
                    <a:pt x="0" y="262"/>
                    <a:pt x="7" y="254"/>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Freeform 57"/>
            <p:cNvSpPr>
              <a:spLocks/>
            </p:cNvSpPr>
            <p:nvPr userDrawn="1"/>
          </p:nvSpPr>
          <p:spPr bwMode="white">
            <a:xfrm>
              <a:off x="4894" y="1591"/>
              <a:ext cx="841" cy="1119"/>
            </a:xfrm>
            <a:custGeom>
              <a:avLst/>
              <a:gdLst>
                <a:gd name="T0" fmla="*/ 281 w 841"/>
                <a:gd name="T1" fmla="*/ 314 h 1119"/>
                <a:gd name="T2" fmla="*/ 253 w 841"/>
                <a:gd name="T3" fmla="*/ 290 h 1119"/>
                <a:gd name="T4" fmla="*/ 209 w 841"/>
                <a:gd name="T5" fmla="*/ 379 h 1119"/>
                <a:gd name="T6" fmla="*/ 118 w 841"/>
                <a:gd name="T7" fmla="*/ 417 h 1119"/>
                <a:gd name="T8" fmla="*/ 77 w 841"/>
                <a:gd name="T9" fmla="*/ 382 h 1119"/>
                <a:gd name="T10" fmla="*/ 45 w 841"/>
                <a:gd name="T11" fmla="*/ 414 h 1119"/>
                <a:gd name="T12" fmla="*/ 15 w 841"/>
                <a:gd name="T13" fmla="*/ 448 h 1119"/>
                <a:gd name="T14" fmla="*/ 148 w 841"/>
                <a:gd name="T15" fmla="*/ 448 h 1119"/>
                <a:gd name="T16" fmla="*/ 45 w 841"/>
                <a:gd name="T17" fmla="*/ 554 h 1119"/>
                <a:gd name="T18" fmla="*/ 7 w 841"/>
                <a:gd name="T19" fmla="*/ 645 h 1119"/>
                <a:gd name="T20" fmla="*/ 45 w 841"/>
                <a:gd name="T21" fmla="*/ 743 h 1119"/>
                <a:gd name="T22" fmla="*/ 83 w 841"/>
                <a:gd name="T23" fmla="*/ 784 h 1119"/>
                <a:gd name="T24" fmla="*/ 16 w 841"/>
                <a:gd name="T25" fmla="*/ 811 h 1119"/>
                <a:gd name="T26" fmla="*/ 192 w 841"/>
                <a:gd name="T27" fmla="*/ 790 h 1119"/>
                <a:gd name="T28" fmla="*/ 80 w 841"/>
                <a:gd name="T29" fmla="*/ 1054 h 1119"/>
                <a:gd name="T30" fmla="*/ 115 w 841"/>
                <a:gd name="T31" fmla="*/ 1086 h 1119"/>
                <a:gd name="T32" fmla="*/ 236 w 841"/>
                <a:gd name="T33" fmla="*/ 851 h 1119"/>
                <a:gd name="T34" fmla="*/ 288 w 841"/>
                <a:gd name="T35" fmla="*/ 805 h 1119"/>
                <a:gd name="T36" fmla="*/ 244 w 841"/>
                <a:gd name="T37" fmla="*/ 722 h 1119"/>
                <a:gd name="T38" fmla="*/ 281 w 841"/>
                <a:gd name="T39" fmla="*/ 761 h 1119"/>
                <a:gd name="T40" fmla="*/ 596 w 841"/>
                <a:gd name="T41" fmla="*/ 687 h 1119"/>
                <a:gd name="T42" fmla="*/ 802 w 841"/>
                <a:gd name="T43" fmla="*/ 799 h 1119"/>
                <a:gd name="T44" fmla="*/ 693 w 841"/>
                <a:gd name="T45" fmla="*/ 0 h 1119"/>
                <a:gd name="T46" fmla="*/ 714 w 841"/>
                <a:gd name="T47" fmla="*/ 80 h 1119"/>
                <a:gd name="T48" fmla="*/ 620 w 841"/>
                <a:gd name="T49" fmla="*/ 24 h 1119"/>
                <a:gd name="T50" fmla="*/ 482 w 841"/>
                <a:gd name="T51" fmla="*/ 50 h 1119"/>
                <a:gd name="T52" fmla="*/ 426 w 841"/>
                <a:gd name="T53" fmla="*/ 151 h 1119"/>
                <a:gd name="T54" fmla="*/ 690 w 841"/>
                <a:gd name="T55" fmla="*/ 184 h 1119"/>
                <a:gd name="T56" fmla="*/ 614 w 841"/>
                <a:gd name="T57" fmla="*/ 287 h 1119"/>
                <a:gd name="T58" fmla="*/ 561 w 841"/>
                <a:gd name="T59" fmla="*/ 394 h 1119"/>
                <a:gd name="T60" fmla="*/ 494 w 841"/>
                <a:gd name="T61" fmla="*/ 361 h 1119"/>
                <a:gd name="T62" fmla="*/ 347 w 841"/>
                <a:gd name="T63" fmla="*/ 240 h 1119"/>
                <a:gd name="T64" fmla="*/ 281 w 841"/>
                <a:gd name="T65" fmla="*/ 314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1" h="1119">
                  <a:moveTo>
                    <a:pt x="281" y="269"/>
                  </a:moveTo>
                  <a:lnTo>
                    <a:pt x="281" y="314"/>
                  </a:lnTo>
                  <a:lnTo>
                    <a:pt x="247" y="332"/>
                  </a:lnTo>
                  <a:lnTo>
                    <a:pt x="253" y="290"/>
                  </a:lnTo>
                  <a:lnTo>
                    <a:pt x="218" y="314"/>
                  </a:lnTo>
                  <a:lnTo>
                    <a:pt x="209" y="379"/>
                  </a:lnTo>
                  <a:lnTo>
                    <a:pt x="151" y="391"/>
                  </a:lnTo>
                  <a:lnTo>
                    <a:pt x="118" y="417"/>
                  </a:lnTo>
                  <a:lnTo>
                    <a:pt x="83" y="417"/>
                  </a:lnTo>
                  <a:lnTo>
                    <a:pt x="77" y="382"/>
                  </a:lnTo>
                  <a:lnTo>
                    <a:pt x="45" y="382"/>
                  </a:lnTo>
                  <a:lnTo>
                    <a:pt x="45" y="414"/>
                  </a:lnTo>
                  <a:lnTo>
                    <a:pt x="13" y="420"/>
                  </a:lnTo>
                  <a:lnTo>
                    <a:pt x="15" y="448"/>
                  </a:lnTo>
                  <a:lnTo>
                    <a:pt x="59" y="448"/>
                  </a:lnTo>
                  <a:lnTo>
                    <a:pt x="148" y="448"/>
                  </a:lnTo>
                  <a:lnTo>
                    <a:pt x="103" y="538"/>
                  </a:lnTo>
                  <a:lnTo>
                    <a:pt x="45" y="554"/>
                  </a:lnTo>
                  <a:cubicBezTo>
                    <a:pt x="29" y="563"/>
                    <a:pt x="16" y="580"/>
                    <a:pt x="10" y="595"/>
                  </a:cubicBezTo>
                  <a:cubicBezTo>
                    <a:pt x="4" y="610"/>
                    <a:pt x="0" y="631"/>
                    <a:pt x="7" y="645"/>
                  </a:cubicBezTo>
                  <a:lnTo>
                    <a:pt x="48" y="684"/>
                  </a:lnTo>
                  <a:lnTo>
                    <a:pt x="45" y="743"/>
                  </a:lnTo>
                  <a:lnTo>
                    <a:pt x="74" y="752"/>
                  </a:lnTo>
                  <a:lnTo>
                    <a:pt x="83" y="784"/>
                  </a:lnTo>
                  <a:lnTo>
                    <a:pt x="45" y="782"/>
                  </a:lnTo>
                  <a:lnTo>
                    <a:pt x="16" y="811"/>
                  </a:lnTo>
                  <a:lnTo>
                    <a:pt x="118" y="826"/>
                  </a:lnTo>
                  <a:lnTo>
                    <a:pt x="192" y="790"/>
                  </a:lnTo>
                  <a:lnTo>
                    <a:pt x="162" y="962"/>
                  </a:lnTo>
                  <a:lnTo>
                    <a:pt x="80" y="1054"/>
                  </a:lnTo>
                  <a:cubicBezTo>
                    <a:pt x="64" y="1079"/>
                    <a:pt x="48" y="1101"/>
                    <a:pt x="65" y="1110"/>
                  </a:cubicBezTo>
                  <a:cubicBezTo>
                    <a:pt x="83" y="1119"/>
                    <a:pt x="99" y="1109"/>
                    <a:pt x="115" y="1086"/>
                  </a:cubicBezTo>
                  <a:lnTo>
                    <a:pt x="189" y="944"/>
                  </a:lnTo>
                  <a:lnTo>
                    <a:pt x="236" y="851"/>
                  </a:lnTo>
                  <a:lnTo>
                    <a:pt x="281" y="851"/>
                  </a:lnTo>
                  <a:lnTo>
                    <a:pt x="288" y="805"/>
                  </a:lnTo>
                  <a:lnTo>
                    <a:pt x="250" y="782"/>
                  </a:lnTo>
                  <a:lnTo>
                    <a:pt x="244" y="722"/>
                  </a:lnTo>
                  <a:lnTo>
                    <a:pt x="281" y="716"/>
                  </a:lnTo>
                  <a:lnTo>
                    <a:pt x="281" y="761"/>
                  </a:lnTo>
                  <a:lnTo>
                    <a:pt x="391" y="687"/>
                  </a:lnTo>
                  <a:cubicBezTo>
                    <a:pt x="444" y="675"/>
                    <a:pt x="538" y="678"/>
                    <a:pt x="596" y="687"/>
                  </a:cubicBezTo>
                  <a:cubicBezTo>
                    <a:pt x="655" y="696"/>
                    <a:pt x="712" y="724"/>
                    <a:pt x="746" y="743"/>
                  </a:cubicBezTo>
                  <a:cubicBezTo>
                    <a:pt x="780" y="762"/>
                    <a:pt x="786" y="906"/>
                    <a:pt x="802" y="799"/>
                  </a:cubicBezTo>
                  <a:lnTo>
                    <a:pt x="841" y="98"/>
                  </a:lnTo>
                  <a:lnTo>
                    <a:pt x="693" y="0"/>
                  </a:lnTo>
                  <a:lnTo>
                    <a:pt x="649" y="0"/>
                  </a:lnTo>
                  <a:lnTo>
                    <a:pt x="714" y="80"/>
                  </a:lnTo>
                  <a:lnTo>
                    <a:pt x="679" y="90"/>
                  </a:lnTo>
                  <a:lnTo>
                    <a:pt x="620" y="24"/>
                  </a:lnTo>
                  <a:lnTo>
                    <a:pt x="508" y="15"/>
                  </a:lnTo>
                  <a:lnTo>
                    <a:pt x="482" y="50"/>
                  </a:lnTo>
                  <a:lnTo>
                    <a:pt x="458" y="92"/>
                  </a:lnTo>
                  <a:lnTo>
                    <a:pt x="426" y="151"/>
                  </a:lnTo>
                  <a:lnTo>
                    <a:pt x="420" y="187"/>
                  </a:lnTo>
                  <a:lnTo>
                    <a:pt x="690" y="184"/>
                  </a:lnTo>
                  <a:lnTo>
                    <a:pt x="696" y="231"/>
                  </a:lnTo>
                  <a:lnTo>
                    <a:pt x="614" y="287"/>
                  </a:lnTo>
                  <a:lnTo>
                    <a:pt x="620" y="337"/>
                  </a:lnTo>
                  <a:lnTo>
                    <a:pt x="561" y="394"/>
                  </a:lnTo>
                  <a:lnTo>
                    <a:pt x="552" y="358"/>
                  </a:lnTo>
                  <a:lnTo>
                    <a:pt x="494" y="361"/>
                  </a:lnTo>
                  <a:cubicBezTo>
                    <a:pt x="470" y="354"/>
                    <a:pt x="438" y="335"/>
                    <a:pt x="413" y="314"/>
                  </a:cubicBezTo>
                  <a:lnTo>
                    <a:pt x="347" y="240"/>
                  </a:lnTo>
                  <a:lnTo>
                    <a:pt x="277" y="231"/>
                  </a:lnTo>
                  <a:lnTo>
                    <a:pt x="281" y="314"/>
                  </a:lnTo>
                </a:path>
              </a:pathLst>
            </a:custGeom>
            <a:solidFill>
              <a:schemeClr val="bg1"/>
            </a:solidFill>
            <a:ln>
              <a:noFill/>
            </a:ln>
            <a:effectLst/>
            <a:extLst>
              <a:ext uri="{91240B29-F687-4F45-9708-019B960494DF}">
                <a14:hiddenLine xmlns:a14="http://schemas.microsoft.com/office/drawing/2010/main" w="952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Freeform 58"/>
            <p:cNvSpPr>
              <a:spLocks/>
            </p:cNvSpPr>
            <p:nvPr userDrawn="1"/>
          </p:nvSpPr>
          <p:spPr bwMode="white">
            <a:xfrm>
              <a:off x="5123" y="1600"/>
              <a:ext cx="228" cy="206"/>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 name="Freeform 59"/>
            <p:cNvSpPr>
              <a:spLocks/>
            </p:cNvSpPr>
            <p:nvPr userDrawn="1"/>
          </p:nvSpPr>
          <p:spPr bwMode="white">
            <a:xfrm>
              <a:off x="4725" y="1542"/>
              <a:ext cx="492" cy="383"/>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 name="Freeform 60"/>
            <p:cNvSpPr>
              <a:spLocks/>
            </p:cNvSpPr>
            <p:nvPr userDrawn="1"/>
          </p:nvSpPr>
          <p:spPr bwMode="white">
            <a:xfrm>
              <a:off x="4807" y="1449"/>
              <a:ext cx="189" cy="172"/>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 name="Freeform 61"/>
            <p:cNvSpPr>
              <a:spLocks/>
            </p:cNvSpPr>
            <p:nvPr userDrawn="1"/>
          </p:nvSpPr>
          <p:spPr bwMode="white">
            <a:xfrm>
              <a:off x="3356" y="1457"/>
              <a:ext cx="1594" cy="1969"/>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 name="Freeform 62"/>
            <p:cNvSpPr>
              <a:spLocks/>
            </p:cNvSpPr>
            <p:nvPr userDrawn="1"/>
          </p:nvSpPr>
          <p:spPr bwMode="white">
            <a:xfrm>
              <a:off x="4299" y="3893"/>
              <a:ext cx="431" cy="144"/>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 name="Freeform 63"/>
            <p:cNvSpPr>
              <a:spLocks/>
            </p:cNvSpPr>
            <p:nvPr userDrawn="1"/>
          </p:nvSpPr>
          <p:spPr bwMode="white">
            <a:xfrm>
              <a:off x="3525" y="3449"/>
              <a:ext cx="146" cy="196"/>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 name="Freeform 64"/>
            <p:cNvSpPr>
              <a:spLocks/>
            </p:cNvSpPr>
            <p:nvPr userDrawn="1"/>
          </p:nvSpPr>
          <p:spPr bwMode="white">
            <a:xfrm>
              <a:off x="3667" y="3360"/>
              <a:ext cx="87" cy="289"/>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 name="Freeform 65"/>
            <p:cNvSpPr>
              <a:spLocks/>
            </p:cNvSpPr>
            <p:nvPr userDrawn="1"/>
          </p:nvSpPr>
          <p:spPr bwMode="white">
            <a:xfrm>
              <a:off x="3798" y="3132"/>
              <a:ext cx="282" cy="246"/>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 name="AutoShape 66"/>
            <p:cNvSpPr>
              <a:spLocks noChangeArrowheads="1"/>
            </p:cNvSpPr>
            <p:nvPr userDrawn="1"/>
          </p:nvSpPr>
          <p:spPr bwMode="white">
            <a:xfrm rot="-32400000">
              <a:off x="4199" y="1636"/>
              <a:ext cx="886" cy="671"/>
            </a:xfrm>
            <a:custGeom>
              <a:avLst/>
              <a:gdLst>
                <a:gd name="G0" fmla="+- 1492 0 0"/>
                <a:gd name="G1" fmla="+- 21600 0 1492"/>
                <a:gd name="G2" fmla="+- 21600 0 149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Freeform 67"/>
            <p:cNvSpPr>
              <a:spLocks/>
            </p:cNvSpPr>
            <p:nvPr userDrawn="1"/>
          </p:nvSpPr>
          <p:spPr bwMode="white">
            <a:xfrm>
              <a:off x="3322" y="1382"/>
              <a:ext cx="2461" cy="2931"/>
            </a:xfrm>
            <a:custGeom>
              <a:avLst/>
              <a:gdLst>
                <a:gd name="T0" fmla="*/ 2429 w 2461"/>
                <a:gd name="T1" fmla="*/ 282 h 2931"/>
                <a:gd name="T2" fmla="*/ 1844 w 2461"/>
                <a:gd name="T3" fmla="*/ 35 h 2931"/>
                <a:gd name="T4" fmla="*/ 1047 w 2461"/>
                <a:gd name="T5" fmla="*/ 72 h 2931"/>
                <a:gd name="T6" fmla="*/ 434 w 2461"/>
                <a:gd name="T7" fmla="*/ 428 h 2931"/>
                <a:gd name="T8" fmla="*/ 70 w 2461"/>
                <a:gd name="T9" fmla="*/ 1013 h 2931"/>
                <a:gd name="T10" fmla="*/ 15 w 2461"/>
                <a:gd name="T11" fmla="*/ 1663 h 2931"/>
                <a:gd name="T12" fmla="*/ 161 w 2461"/>
                <a:gd name="T13" fmla="*/ 2129 h 2931"/>
                <a:gd name="T14" fmla="*/ 454 w 2461"/>
                <a:gd name="T15" fmla="*/ 2513 h 2931"/>
                <a:gd name="T16" fmla="*/ 847 w 2461"/>
                <a:gd name="T17" fmla="*/ 2796 h 2931"/>
                <a:gd name="T18" fmla="*/ 1176 w 2461"/>
                <a:gd name="T19" fmla="*/ 2897 h 2931"/>
                <a:gd name="T20" fmla="*/ 1578 w 2461"/>
                <a:gd name="T21" fmla="*/ 2924 h 2931"/>
                <a:gd name="T22" fmla="*/ 1871 w 2461"/>
                <a:gd name="T23" fmla="*/ 2910 h 2931"/>
                <a:gd name="T24" fmla="*/ 2209 w 2461"/>
                <a:gd name="T25" fmla="*/ 2796 h 2931"/>
                <a:gd name="T26" fmla="*/ 2420 w 2461"/>
                <a:gd name="T27" fmla="*/ 2613 h 2931"/>
                <a:gd name="T28" fmla="*/ 2429 w 2461"/>
                <a:gd name="T29" fmla="*/ 2540 h 2931"/>
                <a:gd name="T30" fmla="*/ 2228 w 2461"/>
                <a:gd name="T31" fmla="*/ 2723 h 2931"/>
                <a:gd name="T32" fmla="*/ 1899 w 2461"/>
                <a:gd name="T33" fmla="*/ 2860 h 2931"/>
                <a:gd name="T34" fmla="*/ 1550 w 2461"/>
                <a:gd name="T35" fmla="*/ 2906 h 2931"/>
                <a:gd name="T36" fmla="*/ 1175 w 2461"/>
                <a:gd name="T37" fmla="*/ 2879 h 2931"/>
                <a:gd name="T38" fmla="*/ 783 w 2461"/>
                <a:gd name="T39" fmla="*/ 2687 h 2931"/>
                <a:gd name="T40" fmla="*/ 536 w 2461"/>
                <a:gd name="T41" fmla="*/ 2522 h 2931"/>
                <a:gd name="T42" fmla="*/ 216 w 2461"/>
                <a:gd name="T43" fmla="*/ 2083 h 2931"/>
                <a:gd name="T44" fmla="*/ 134 w 2461"/>
                <a:gd name="T45" fmla="*/ 1205 h 2931"/>
                <a:gd name="T46" fmla="*/ 143 w 2461"/>
                <a:gd name="T47" fmla="*/ 968 h 2931"/>
                <a:gd name="T48" fmla="*/ 489 w 2461"/>
                <a:gd name="T49" fmla="*/ 465 h 2931"/>
                <a:gd name="T50" fmla="*/ 1075 w 2461"/>
                <a:gd name="T51" fmla="*/ 127 h 2931"/>
                <a:gd name="T52" fmla="*/ 1815 w 2461"/>
                <a:gd name="T53" fmla="*/ 81 h 2931"/>
                <a:gd name="T54" fmla="*/ 2325 w 2461"/>
                <a:gd name="T55" fmla="*/ 279 h 2931"/>
                <a:gd name="T56" fmla="*/ 2416 w 2461"/>
                <a:gd name="T57" fmla="*/ 370 h 2931"/>
                <a:gd name="T58" fmla="*/ 2429 w 2461"/>
                <a:gd name="T59" fmla="*/ 291 h 2931"/>
                <a:gd name="T60" fmla="*/ 2429 w 2461"/>
                <a:gd name="T61" fmla="*/ 282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1" h="2931">
                  <a:moveTo>
                    <a:pt x="2429" y="282"/>
                  </a:moveTo>
                  <a:cubicBezTo>
                    <a:pt x="2326" y="236"/>
                    <a:pt x="2074" y="70"/>
                    <a:pt x="1844" y="35"/>
                  </a:cubicBezTo>
                  <a:cubicBezTo>
                    <a:pt x="1613" y="0"/>
                    <a:pt x="1282" y="6"/>
                    <a:pt x="1047" y="72"/>
                  </a:cubicBezTo>
                  <a:cubicBezTo>
                    <a:pt x="812" y="138"/>
                    <a:pt x="597" y="271"/>
                    <a:pt x="434" y="428"/>
                  </a:cubicBezTo>
                  <a:cubicBezTo>
                    <a:pt x="271" y="585"/>
                    <a:pt x="140" y="807"/>
                    <a:pt x="70" y="1013"/>
                  </a:cubicBezTo>
                  <a:cubicBezTo>
                    <a:pt x="0" y="1219"/>
                    <a:pt x="0" y="1477"/>
                    <a:pt x="15" y="1663"/>
                  </a:cubicBezTo>
                  <a:cubicBezTo>
                    <a:pt x="30" y="1849"/>
                    <a:pt x="88" y="1987"/>
                    <a:pt x="161" y="2129"/>
                  </a:cubicBezTo>
                  <a:cubicBezTo>
                    <a:pt x="234" y="2271"/>
                    <a:pt x="340" y="2402"/>
                    <a:pt x="454" y="2513"/>
                  </a:cubicBezTo>
                  <a:cubicBezTo>
                    <a:pt x="568" y="2624"/>
                    <a:pt x="727" y="2732"/>
                    <a:pt x="847" y="2796"/>
                  </a:cubicBezTo>
                  <a:cubicBezTo>
                    <a:pt x="967" y="2860"/>
                    <a:pt x="1054" y="2876"/>
                    <a:pt x="1176" y="2897"/>
                  </a:cubicBezTo>
                  <a:cubicBezTo>
                    <a:pt x="1298" y="2918"/>
                    <a:pt x="1462" y="2922"/>
                    <a:pt x="1578" y="2924"/>
                  </a:cubicBezTo>
                  <a:cubicBezTo>
                    <a:pt x="1694" y="2926"/>
                    <a:pt x="1765" y="2931"/>
                    <a:pt x="1871" y="2910"/>
                  </a:cubicBezTo>
                  <a:cubicBezTo>
                    <a:pt x="1976" y="2889"/>
                    <a:pt x="2118" y="2846"/>
                    <a:pt x="2209" y="2796"/>
                  </a:cubicBezTo>
                  <a:cubicBezTo>
                    <a:pt x="2300" y="2746"/>
                    <a:pt x="2383" y="2656"/>
                    <a:pt x="2420" y="2613"/>
                  </a:cubicBezTo>
                  <a:cubicBezTo>
                    <a:pt x="2457" y="2570"/>
                    <a:pt x="2461" y="2522"/>
                    <a:pt x="2429" y="2540"/>
                  </a:cubicBezTo>
                  <a:cubicBezTo>
                    <a:pt x="2397" y="2558"/>
                    <a:pt x="2316" y="2670"/>
                    <a:pt x="2228" y="2723"/>
                  </a:cubicBezTo>
                  <a:cubicBezTo>
                    <a:pt x="2140" y="2776"/>
                    <a:pt x="2012" y="2829"/>
                    <a:pt x="1899" y="2860"/>
                  </a:cubicBezTo>
                  <a:cubicBezTo>
                    <a:pt x="1785" y="2891"/>
                    <a:pt x="1670" y="2903"/>
                    <a:pt x="1550" y="2906"/>
                  </a:cubicBezTo>
                  <a:cubicBezTo>
                    <a:pt x="1430" y="2909"/>
                    <a:pt x="1303" y="2915"/>
                    <a:pt x="1175" y="2879"/>
                  </a:cubicBezTo>
                  <a:cubicBezTo>
                    <a:pt x="1047" y="2843"/>
                    <a:pt x="889" y="2746"/>
                    <a:pt x="783" y="2687"/>
                  </a:cubicBezTo>
                  <a:cubicBezTo>
                    <a:pt x="677" y="2628"/>
                    <a:pt x="630" y="2623"/>
                    <a:pt x="536" y="2522"/>
                  </a:cubicBezTo>
                  <a:cubicBezTo>
                    <a:pt x="442" y="2421"/>
                    <a:pt x="283" y="2302"/>
                    <a:pt x="216" y="2083"/>
                  </a:cubicBezTo>
                  <a:cubicBezTo>
                    <a:pt x="149" y="1864"/>
                    <a:pt x="146" y="1391"/>
                    <a:pt x="134" y="1205"/>
                  </a:cubicBezTo>
                  <a:cubicBezTo>
                    <a:pt x="122" y="1019"/>
                    <a:pt x="84" y="1091"/>
                    <a:pt x="143" y="968"/>
                  </a:cubicBezTo>
                  <a:cubicBezTo>
                    <a:pt x="202" y="845"/>
                    <a:pt x="334" y="605"/>
                    <a:pt x="489" y="465"/>
                  </a:cubicBezTo>
                  <a:cubicBezTo>
                    <a:pt x="644" y="325"/>
                    <a:pt x="854" y="191"/>
                    <a:pt x="1075" y="127"/>
                  </a:cubicBezTo>
                  <a:cubicBezTo>
                    <a:pt x="1296" y="63"/>
                    <a:pt x="1607" y="56"/>
                    <a:pt x="1815" y="81"/>
                  </a:cubicBezTo>
                  <a:cubicBezTo>
                    <a:pt x="2024" y="106"/>
                    <a:pt x="2225" y="231"/>
                    <a:pt x="2325" y="279"/>
                  </a:cubicBezTo>
                  <a:cubicBezTo>
                    <a:pt x="2425" y="327"/>
                    <a:pt x="2399" y="368"/>
                    <a:pt x="2416" y="370"/>
                  </a:cubicBezTo>
                  <a:cubicBezTo>
                    <a:pt x="2433" y="372"/>
                    <a:pt x="2427" y="306"/>
                    <a:pt x="2429" y="291"/>
                  </a:cubicBezTo>
                  <a:cubicBezTo>
                    <a:pt x="2431" y="276"/>
                    <a:pt x="2429" y="284"/>
                    <a:pt x="2429" y="282"/>
                  </a:cubicBezTo>
                  <a:close/>
                </a:path>
              </a:pathLst>
            </a:custGeom>
            <a:solidFill>
              <a:schemeClr val="bg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61" name="Group 37"/>
          <p:cNvGrpSpPr>
            <a:grpSpLocks/>
          </p:cNvGrpSpPr>
          <p:nvPr/>
        </p:nvGrpSpPr>
        <p:grpSpPr bwMode="auto">
          <a:xfrm>
            <a:off x="0" y="0"/>
            <a:ext cx="9158288" cy="6858000"/>
            <a:chOff x="0" y="0"/>
            <a:chExt cx="5769" cy="4320"/>
          </a:xfrm>
        </p:grpSpPr>
        <p:sp>
          <p:nvSpPr>
            <p:cNvPr id="1062" name="AutoShape 38"/>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Freeform 39"/>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40"/>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 name="Freeform 41"/>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 name="Freeform 42"/>
            <p:cNvSpPr>
              <a:spLocks/>
            </p:cNvSpPr>
            <p:nvPr userDrawn="1"/>
          </p:nvSpPr>
          <p:spPr bwMode="gray">
            <a:xfrm rot="162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288"/>
                  </a:moveTo>
                  <a:lnTo>
                    <a:pt x="82" y="144"/>
                  </a:lnTo>
                  <a:lnTo>
                    <a:pt x="165" y="36"/>
                  </a:lnTo>
                  <a:lnTo>
                    <a:pt x="288" y="0"/>
                  </a:lnTo>
                  <a:lnTo>
                    <a:pt x="0" y="0"/>
                  </a:lnTo>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8" name="Rectangle 4"/>
          <p:cNvSpPr>
            <a:spLocks noGrp="1" noChangeArrowheads="1"/>
          </p:cNvSpPr>
          <p:nvPr>
            <p:ph type="dt" sz="half" idx="2"/>
          </p:nvPr>
        </p:nvSpPr>
        <p:spPr bwMode="auto">
          <a:xfrm>
            <a:off x="457200" y="64389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4389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4389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153495-2E0A-4C4C-BB70-2355C7AFA689}" type="slidenum">
              <a:rPr lang="en-US" altLang="en-US"/>
              <a:pPr/>
              <a:t>‹#›</a:t>
            </a:fld>
            <a:endParaRPr lang="en-US" altLang="en-US"/>
          </a:p>
        </p:txBody>
      </p:sp>
      <p:sp>
        <p:nvSpPr>
          <p:cNvPr id="1067" name="Line 43"/>
          <p:cNvSpPr>
            <a:spLocks noChangeShapeType="1"/>
          </p:cNvSpPr>
          <p:nvPr/>
        </p:nvSpPr>
        <p:spPr bwMode="auto">
          <a:xfrm>
            <a:off x="323850" y="6386513"/>
            <a:ext cx="84963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body" idx="1"/>
          </p:nvPr>
        </p:nvSpPr>
        <p:spPr bwMode="auto">
          <a:xfrm>
            <a:off x="457200" y="1295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californiasurveyors.org/moncon-agency.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1981200" y="2130425"/>
            <a:ext cx="6858000" cy="1470025"/>
          </a:xfrm>
        </p:spPr>
        <p:txBody>
          <a:bodyPr/>
          <a:lstStyle/>
          <a:p>
            <a:pPr algn="ctr"/>
            <a:r>
              <a:rPr lang="en-US" altLang="en-US" i="0" dirty="0" smtClean="0"/>
              <a:t>Monument Conservation</a:t>
            </a:r>
            <a:r>
              <a:rPr lang="en-US" altLang="en-US" sz="4200" dirty="0" smtClean="0"/>
              <a:t/>
            </a:r>
            <a:br>
              <a:rPr lang="en-US" altLang="en-US" sz="4200" dirty="0" smtClean="0"/>
            </a:br>
            <a:r>
              <a:rPr lang="en-US" altLang="en-US" sz="1400" dirty="0"/>
              <a:t/>
            </a:r>
            <a:br>
              <a:rPr lang="en-US" altLang="en-US" sz="1400" dirty="0"/>
            </a:br>
            <a:r>
              <a:rPr lang="en-US" altLang="en-US" sz="3200" dirty="0" smtClean="0"/>
              <a:t>Information for [</a:t>
            </a:r>
            <a:r>
              <a:rPr lang="en-US" altLang="en-US" sz="3200" dirty="0" err="1" smtClean="0"/>
              <a:t>XXXXX</a:t>
            </a:r>
            <a:r>
              <a:rPr lang="en-US" altLang="en-US" sz="3200" dirty="0" smtClean="0"/>
              <a:t>]</a:t>
            </a:r>
            <a:br>
              <a:rPr lang="en-US" altLang="en-US" sz="3200" dirty="0" smtClean="0"/>
            </a:br>
            <a:endParaRPr lang="en-US" altLang="en-US" sz="3200" dirty="0"/>
          </a:p>
        </p:txBody>
      </p:sp>
      <p:sp>
        <p:nvSpPr>
          <p:cNvPr id="7173" name="Rectangle 5"/>
          <p:cNvSpPr>
            <a:spLocks noGrp="1" noChangeArrowheads="1"/>
          </p:cNvSpPr>
          <p:nvPr>
            <p:ph type="subTitle" idx="1"/>
          </p:nvPr>
        </p:nvSpPr>
        <p:spPr/>
        <p:txBody>
          <a:bodyPr/>
          <a:lstStyle/>
          <a:p>
            <a:r>
              <a:rPr lang="en-US" sz="1800" b="1" i="1" dirty="0" smtClean="0">
                <a:solidFill>
                  <a:schemeClr val="tx1"/>
                </a:solidFill>
                <a:latin typeface="Arial" panose="020B0604020202020204" pitchFamily="34" charset="0"/>
                <a:cs typeface="Arial" panose="020B0604020202020204" pitchFamily="34" charset="0"/>
              </a:rPr>
              <a:t>Developed by the CLSA Monument Conservation Committee</a:t>
            </a:r>
            <a:r>
              <a:rPr lang="en-US" sz="1800" b="1" dirty="0" smtClean="0">
                <a:solidFill>
                  <a:schemeClr val="tx1"/>
                </a:solidFill>
                <a:latin typeface="Arial" panose="020B0604020202020204" pitchFamily="34" charset="0"/>
                <a:cs typeface="Arial" panose="020B0604020202020204" pitchFamily="34" charset="0"/>
              </a:rPr>
              <a:t/>
            </a:r>
            <a:br>
              <a:rPr lang="en-US" sz="1800" b="1" dirty="0" smtClean="0">
                <a:solidFill>
                  <a:schemeClr val="tx1"/>
                </a:solidFill>
                <a:latin typeface="Arial" panose="020B0604020202020204" pitchFamily="34" charset="0"/>
                <a:cs typeface="Arial" panose="020B0604020202020204" pitchFamily="34" charset="0"/>
              </a:rPr>
            </a:br>
            <a:endParaRPr lang="en-US" alt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674" y="152400"/>
            <a:ext cx="1219200" cy="11948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10" name="Rectangle 2"/>
          <p:cNvSpPr txBox="1">
            <a:spLocks noRot="1" noChangeArrowheads="1"/>
          </p:cNvSpPr>
          <p:nvPr/>
        </p:nvSpPr>
        <p:spPr bwMode="auto">
          <a:xfrm>
            <a:off x="1600200" y="990600"/>
            <a:ext cx="6858000" cy="4876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a:lstStyle>
          <a:p>
            <a:pPr algn="ctr">
              <a:defRPr/>
            </a:pPr>
            <a:r>
              <a:rPr lang="en-US" sz="2800" dirty="0">
                <a:latin typeface="Arial" panose="020B0604020202020204" pitchFamily="34" charset="0"/>
                <a:cs typeface="Arial" panose="020B0604020202020204" pitchFamily="34" charset="0"/>
              </a:rPr>
              <a:t>Survey monuments are physical evidence of a real property boundary.</a:t>
            </a:r>
            <a:endParaRPr lang="en-US" sz="2800" b="0" i="0" dirty="0" smtClean="0">
              <a:latin typeface="Arial" panose="020B0604020202020204" pitchFamily="34" charset="0"/>
              <a:cs typeface="Arial" panose="020B0604020202020204" pitchFamily="34" charset="0"/>
            </a:endParaRPr>
          </a:p>
          <a:p>
            <a:pPr>
              <a:defRPr/>
            </a:pPr>
            <a:endParaRPr lang="en-US" sz="3200" b="0" i="0" dirty="0" smtClean="0">
              <a:latin typeface="Arial" panose="020B0604020202020204" pitchFamily="34" charset="0"/>
              <a:cs typeface="Arial" panose="020B0604020202020204" pitchFamily="34" charset="0"/>
            </a:endParaRPr>
          </a:p>
          <a:p>
            <a:pPr>
              <a:defRPr/>
            </a:pPr>
            <a:r>
              <a:rPr lang="en-US" sz="3200" b="0" i="0" dirty="0" smtClean="0">
                <a:latin typeface="Arial" panose="020B0604020202020204" pitchFamily="34" charset="0"/>
                <a:cs typeface="Arial" panose="020B0604020202020204" pitchFamily="34" charset="0"/>
              </a:rPr>
              <a:t>Monuments </a:t>
            </a:r>
            <a:r>
              <a:rPr lang="en-US" sz="3200" b="0" i="0" dirty="0">
                <a:latin typeface="Arial" panose="020B0604020202020204" pitchFamily="34" charset="0"/>
                <a:cs typeface="Arial" panose="020B0604020202020204" pitchFamily="34" charset="0"/>
              </a:rPr>
              <a:t>are used to </a:t>
            </a:r>
            <a:r>
              <a:rPr lang="en-US" sz="3200" b="0" i="0" dirty="0" smtClean="0">
                <a:latin typeface="Arial" panose="020B0604020202020204" pitchFamily="34" charset="0"/>
                <a:cs typeface="Arial" panose="020B0604020202020204" pitchFamily="34" charset="0"/>
              </a:rPr>
              <a:t>determine the location of </a:t>
            </a:r>
            <a:r>
              <a:rPr lang="en-US" sz="3200" b="0" i="0" dirty="0">
                <a:latin typeface="Arial" panose="020B0604020202020204" pitchFamily="34" charset="0"/>
                <a:cs typeface="Arial" panose="020B0604020202020204" pitchFamily="34" charset="0"/>
              </a:rPr>
              <a:t>easements, </a:t>
            </a:r>
            <a:r>
              <a:rPr lang="en-US" sz="3200" b="0" i="0" dirty="0" smtClean="0">
                <a:latin typeface="Arial" panose="020B0604020202020204" pitchFamily="34" charset="0"/>
                <a:cs typeface="Arial" panose="020B0604020202020204" pitchFamily="34" charset="0"/>
              </a:rPr>
              <a:t>road right-of-ways, adjoining </a:t>
            </a:r>
            <a:r>
              <a:rPr lang="en-US" sz="3200" b="0" i="0" dirty="0">
                <a:latin typeface="Arial" panose="020B0604020202020204" pitchFamily="34" charset="0"/>
                <a:cs typeface="Arial" panose="020B0604020202020204" pitchFamily="34" charset="0"/>
              </a:rPr>
              <a:t>properties, neighborhoods</a:t>
            </a:r>
            <a:r>
              <a:rPr lang="en-US" sz="3200" b="0" i="0" dirty="0" smtClean="0">
                <a:latin typeface="Arial" panose="020B0604020202020204" pitchFamily="34" charset="0"/>
                <a:cs typeface="Arial" panose="020B0604020202020204" pitchFamily="34" charset="0"/>
              </a:rPr>
              <a:t>, subdivisions, highways</a:t>
            </a:r>
            <a:r>
              <a:rPr lang="en-US" sz="3200" b="0" i="0" dirty="0">
                <a:latin typeface="Arial" panose="020B0604020202020204" pitchFamily="34" charset="0"/>
                <a:cs typeface="Arial" panose="020B0604020202020204" pitchFamily="34" charset="0"/>
              </a:rPr>
              <a:t>, cities, counties, states, and even countries</a:t>
            </a:r>
            <a:r>
              <a:rPr lang="en-US" sz="3200" b="0" i="0" dirty="0" smtClean="0">
                <a:latin typeface="Arial" panose="020B0604020202020204" pitchFamily="34" charset="0"/>
                <a:cs typeface="Arial" panose="020B0604020202020204" pitchFamily="34" charset="0"/>
              </a:rPr>
              <a:t>.</a:t>
            </a:r>
            <a:endParaRPr lang="en-US" sz="3200" b="0" i="0" dirty="0"/>
          </a:p>
        </p:txBody>
      </p:sp>
      <p:sp>
        <p:nvSpPr>
          <p:cNvPr id="4" name="Rectangle 4"/>
          <p:cNvSpPr>
            <a:spLocks noGrp="1" noChangeArrowheads="1"/>
          </p:cNvSpPr>
          <p:nvPr>
            <p:ph type="title"/>
          </p:nvPr>
        </p:nvSpPr>
        <p:spPr>
          <a:xfrm>
            <a:off x="1371600" y="198438"/>
            <a:ext cx="7315200" cy="792162"/>
          </a:xfrm>
        </p:spPr>
        <p:txBody>
          <a:bodyPr/>
          <a:lstStyle/>
          <a:p>
            <a:r>
              <a:rPr lang="en-US" altLang="en-US" sz="3900" dirty="0" smtClean="0"/>
              <a:t>Why are Monuments Important?</a:t>
            </a:r>
            <a:endParaRPr lang="en-US" altLang="en-US" sz="3900" dirty="0"/>
          </a:p>
        </p:txBody>
      </p:sp>
    </p:spTree>
    <p:extLst>
      <p:ext uri="{BB962C8B-B14F-4D97-AF65-F5344CB8AC3E}">
        <p14:creationId xmlns:p14="http://schemas.microsoft.com/office/powerpoint/2010/main" val="36306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altLang="en-US" sz="3900" dirty="0" smtClean="0"/>
              <a:t>Benefits of Monument Conservation</a:t>
            </a:r>
            <a:endParaRPr lang="en-US" altLang="en-US" sz="3900" dirty="0"/>
          </a:p>
        </p:txBody>
      </p:sp>
      <p:sp>
        <p:nvSpPr>
          <p:cNvPr id="13318" name="AutoShape 6"/>
          <p:cNvSpPr>
            <a:spLocks noChangeArrowheads="1"/>
          </p:cNvSpPr>
          <p:nvPr/>
        </p:nvSpPr>
        <p:spPr bwMode="gray">
          <a:xfrm>
            <a:off x="1817913" y="3352800"/>
            <a:ext cx="5665519" cy="533400"/>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altLang="en-US" sz="2400" b="1" dirty="0" smtClean="0"/>
              <a:t>Tax savings</a:t>
            </a:r>
            <a:endParaRPr lang="en-US" altLang="en-US" sz="2400" dirty="0"/>
          </a:p>
        </p:txBody>
      </p:sp>
      <p:sp>
        <p:nvSpPr>
          <p:cNvPr id="13319" name="AutoShape 7"/>
          <p:cNvSpPr>
            <a:spLocks noChangeArrowheads="1"/>
          </p:cNvSpPr>
          <p:nvPr/>
        </p:nvSpPr>
        <p:spPr bwMode="gray">
          <a:xfrm>
            <a:off x="1904999" y="4191000"/>
            <a:ext cx="5665519" cy="533400"/>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altLang="en-US" sz="2400" b="1" dirty="0" smtClean="0"/>
              <a:t>Protection of Property Rights</a:t>
            </a:r>
            <a:endParaRPr lang="en-US" altLang="en-US" sz="2400" dirty="0"/>
          </a:p>
        </p:txBody>
      </p:sp>
      <p:sp>
        <p:nvSpPr>
          <p:cNvPr id="13320" name="AutoShape 8"/>
          <p:cNvSpPr>
            <a:spLocks noChangeArrowheads="1"/>
          </p:cNvSpPr>
          <p:nvPr/>
        </p:nvSpPr>
        <p:spPr bwMode="gray">
          <a:xfrm>
            <a:off x="1904998" y="5064331"/>
            <a:ext cx="5665519" cy="533400"/>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altLang="en-US" sz="2400" b="1" dirty="0" smtClean="0"/>
              <a:t>Stay out of court</a:t>
            </a:r>
            <a:endParaRPr lang="en-US" altLang="en-US" sz="2400" dirty="0"/>
          </a:p>
        </p:txBody>
      </p:sp>
      <p:sp>
        <p:nvSpPr>
          <p:cNvPr id="13321" name="AutoShape 9"/>
          <p:cNvSpPr>
            <a:spLocks noChangeArrowheads="1"/>
          </p:cNvSpPr>
          <p:nvPr/>
        </p:nvSpPr>
        <p:spPr bwMode="gray">
          <a:xfrm>
            <a:off x="1868383" y="2514600"/>
            <a:ext cx="5665519" cy="53340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altLang="en-US" sz="2400" b="1" dirty="0" smtClean="0"/>
              <a:t>Preserves original locations</a:t>
            </a:r>
            <a:endParaRPr lang="en-US" altLang="en-US" sz="2400" dirty="0"/>
          </a:p>
        </p:txBody>
      </p:sp>
      <p:sp>
        <p:nvSpPr>
          <p:cNvPr id="12" name="AutoShape 6"/>
          <p:cNvSpPr>
            <a:spLocks noChangeArrowheads="1"/>
          </p:cNvSpPr>
          <p:nvPr/>
        </p:nvSpPr>
        <p:spPr bwMode="gray">
          <a:xfrm>
            <a:off x="1817914" y="1600200"/>
            <a:ext cx="5665519" cy="533400"/>
          </a:xfrm>
          <a:prstGeom prst="roundRect">
            <a:avLst>
              <a:gd name="adj" fmla="val 4910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lgn="ctr"/>
            <a:r>
              <a:rPr lang="en-US" altLang="en-US" sz="2400" b="1" dirty="0" smtClean="0"/>
              <a:t>Cost savings</a:t>
            </a:r>
            <a:endParaRPr lang="en-US" altLang="en-US" sz="2400" dirty="0"/>
          </a:p>
        </p:txBody>
      </p:sp>
    </p:spTree>
    <p:extLst>
      <p:ext uri="{BB962C8B-B14F-4D97-AF65-F5344CB8AC3E}">
        <p14:creationId xmlns:p14="http://schemas.microsoft.com/office/powerpoint/2010/main" val="4125599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1143000" y="198438"/>
            <a:ext cx="7543800" cy="792162"/>
          </a:xfrm>
        </p:spPr>
        <p:txBody>
          <a:bodyPr/>
          <a:lstStyle/>
          <a:p>
            <a:r>
              <a:rPr lang="en-US" altLang="en-US" sz="4400" dirty="0" smtClean="0"/>
              <a:t>Monument Destruction</a:t>
            </a:r>
            <a:endParaRPr lang="en-US" altLang="en-US" sz="4400" dirty="0"/>
          </a:p>
        </p:txBody>
      </p:sp>
      <p:sp>
        <p:nvSpPr>
          <p:cNvPr id="2" name="TextBox 1"/>
          <p:cNvSpPr txBox="1"/>
          <p:nvPr/>
        </p:nvSpPr>
        <p:spPr>
          <a:xfrm>
            <a:off x="1219200" y="1219200"/>
            <a:ext cx="7772400" cy="1723549"/>
          </a:xfrm>
          <a:prstGeom prst="rect">
            <a:avLst/>
          </a:prstGeom>
          <a:noFill/>
        </p:spPr>
        <p:txBody>
          <a:bodyPr wrap="square" rtlCol="0">
            <a:spAutoFit/>
          </a:bodyPr>
          <a:lstStyle/>
          <a:p>
            <a:pPr marL="0" lvl="1"/>
            <a:r>
              <a:rPr lang="en-US" sz="2200" dirty="0"/>
              <a:t>There has been an increase in the mortality rate of survey monuments set for right of way control, public and private property boundaries. With their destruction, the potential for conflicts and uncertainty of boundaries arises.</a:t>
            </a:r>
          </a:p>
          <a:p>
            <a:endParaRPr lang="en-US" dirty="0"/>
          </a:p>
        </p:txBody>
      </p:sp>
      <p:sp>
        <p:nvSpPr>
          <p:cNvPr id="16" name="Rectangle 4"/>
          <p:cNvSpPr txBox="1">
            <a:spLocks noChangeArrowheads="1"/>
          </p:cNvSpPr>
          <p:nvPr/>
        </p:nvSpPr>
        <p:spPr bwMode="auto">
          <a:xfrm>
            <a:off x="1143000" y="3276600"/>
            <a:ext cx="7848600" cy="792162"/>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a:lstStyle>
          <a:p>
            <a:r>
              <a:rPr lang="en-US" altLang="en-US" sz="3900" kern="0" dirty="0" smtClean="0"/>
              <a:t>Causes of Monument Destruction</a:t>
            </a:r>
            <a:endParaRPr lang="en-US" altLang="en-US" sz="3900" kern="0" dirty="0"/>
          </a:p>
        </p:txBody>
      </p:sp>
      <p:sp>
        <p:nvSpPr>
          <p:cNvPr id="19" name="TextBox 18"/>
          <p:cNvSpPr txBox="1"/>
          <p:nvPr/>
        </p:nvSpPr>
        <p:spPr>
          <a:xfrm>
            <a:off x="1219200" y="4038600"/>
            <a:ext cx="7539038" cy="1569660"/>
          </a:xfrm>
          <a:prstGeom prst="rect">
            <a:avLst/>
          </a:prstGeom>
          <a:noFill/>
        </p:spPr>
        <p:txBody>
          <a:bodyPr wrap="square">
            <a:spAutoFit/>
          </a:bodyPr>
          <a:lstStyle/>
          <a:p>
            <a:pPr marL="0" lvl="1" algn="ctr">
              <a:defRPr/>
            </a:pPr>
            <a:r>
              <a:rPr lang="en-US" sz="2400" dirty="0" smtClean="0"/>
              <a:t>Construction Activity</a:t>
            </a:r>
          </a:p>
          <a:p>
            <a:pPr marL="0" lvl="1" algn="ctr">
              <a:defRPr/>
            </a:pPr>
            <a:r>
              <a:rPr lang="en-US" sz="2400" dirty="0" smtClean="0"/>
              <a:t>Installation of Improvements</a:t>
            </a:r>
            <a:endParaRPr lang="en-US" sz="2400" dirty="0"/>
          </a:p>
          <a:p>
            <a:pPr marL="0" lvl="1" algn="ctr">
              <a:defRPr/>
            </a:pPr>
            <a:r>
              <a:rPr lang="en-US" sz="2400" dirty="0"/>
              <a:t>Private Land </a:t>
            </a:r>
            <a:r>
              <a:rPr lang="en-US" sz="2400" dirty="0" smtClean="0"/>
              <a:t>Development</a:t>
            </a:r>
          </a:p>
          <a:p>
            <a:pPr marL="0" lvl="1" algn="ctr">
              <a:defRPr/>
            </a:pPr>
            <a:r>
              <a:rPr lang="en-US" sz="2400" dirty="0" smtClean="0"/>
              <a:t>Fences – Retaining Walls</a:t>
            </a:r>
            <a:endParaRPr lang="en-US" sz="2000" dirty="0"/>
          </a:p>
        </p:txBody>
      </p:sp>
    </p:spTree>
    <p:extLst>
      <p:ext uri="{BB962C8B-B14F-4D97-AF65-F5344CB8AC3E}">
        <p14:creationId xmlns:p14="http://schemas.microsoft.com/office/powerpoint/2010/main" val="253437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304800" y="198438"/>
            <a:ext cx="8686800" cy="792162"/>
          </a:xfrm>
        </p:spPr>
        <p:txBody>
          <a:bodyPr/>
          <a:lstStyle/>
          <a:p>
            <a:r>
              <a:rPr lang="en-US" altLang="en-US" sz="4400" dirty="0" smtClean="0"/>
              <a:t>Effects of Monument Destruction</a:t>
            </a:r>
            <a:endParaRPr lang="en-US" altLang="en-US" sz="4400" dirty="0"/>
          </a:p>
        </p:txBody>
      </p:sp>
      <p:sp>
        <p:nvSpPr>
          <p:cNvPr id="2" name="TextBox 1"/>
          <p:cNvSpPr txBox="1"/>
          <p:nvPr/>
        </p:nvSpPr>
        <p:spPr>
          <a:xfrm>
            <a:off x="1219200" y="1066800"/>
            <a:ext cx="7772400" cy="5278368"/>
          </a:xfrm>
          <a:prstGeom prst="rect">
            <a:avLst/>
          </a:prstGeom>
          <a:noFill/>
        </p:spPr>
        <p:txBody>
          <a:bodyPr wrap="square" rtlCol="0">
            <a:spAutoFit/>
          </a:bodyPr>
          <a:lstStyle/>
          <a:p>
            <a:pPr marL="342900" lvl="1" indent="-342900">
              <a:buFont typeface="Wingdings" panose="05000000000000000000" pitchFamily="2" charset="2"/>
              <a:buChar char="ü"/>
              <a:defRPr/>
            </a:pPr>
            <a:r>
              <a:rPr lang="en-US" sz="2000" dirty="0"/>
              <a:t>Loss of bench marks </a:t>
            </a:r>
            <a:r>
              <a:rPr lang="en-US" sz="2000" dirty="0" smtClean="0"/>
              <a:t>could </a:t>
            </a:r>
            <a:r>
              <a:rPr lang="en-US" sz="2000" dirty="0"/>
              <a:t>result in higher </a:t>
            </a:r>
            <a:r>
              <a:rPr lang="en-US" sz="2000" dirty="0" smtClean="0"/>
              <a:t>costs for flood insurance coverage.</a:t>
            </a:r>
          </a:p>
          <a:p>
            <a:pPr marL="0" lvl="1">
              <a:defRPr/>
            </a:pPr>
            <a:endParaRPr lang="en-US" sz="1100" dirty="0"/>
          </a:p>
          <a:p>
            <a:pPr marL="342900" lvl="1" indent="-342900">
              <a:buFont typeface="Wingdings" panose="05000000000000000000" pitchFamily="2" charset="2"/>
              <a:buChar char="ü"/>
              <a:defRPr/>
            </a:pPr>
            <a:r>
              <a:rPr lang="en-US" sz="2000" dirty="0"/>
              <a:t>Loss of monuments can result in the inability to </a:t>
            </a:r>
            <a:r>
              <a:rPr lang="en-US" sz="2000" dirty="0" smtClean="0"/>
              <a:t>locate easements and setbacks on your property</a:t>
            </a:r>
          </a:p>
          <a:p>
            <a:pPr marL="0" lvl="1">
              <a:defRPr/>
            </a:pPr>
            <a:endParaRPr lang="en-US" sz="1100" dirty="0"/>
          </a:p>
          <a:p>
            <a:pPr marL="342900" lvl="1" indent="-342900">
              <a:buFont typeface="Wingdings" panose="05000000000000000000" pitchFamily="2" charset="2"/>
              <a:buChar char="ü"/>
              <a:defRPr/>
            </a:pPr>
            <a:r>
              <a:rPr lang="en-US" sz="2000" dirty="0"/>
              <a:t>Loss of monuments disrupts harmony between </a:t>
            </a:r>
            <a:r>
              <a:rPr lang="en-US" sz="2000" dirty="0" smtClean="0"/>
              <a:t>you and your neighbor as well as the community.</a:t>
            </a:r>
          </a:p>
          <a:p>
            <a:pPr marL="342900" lvl="1" indent="-342900">
              <a:buFont typeface="Wingdings" panose="05000000000000000000" pitchFamily="2" charset="2"/>
              <a:buChar char="ü"/>
              <a:defRPr/>
            </a:pPr>
            <a:endParaRPr lang="en-US" sz="1100" dirty="0" smtClean="0"/>
          </a:p>
          <a:p>
            <a:pPr marL="342900" lvl="1" indent="-342900">
              <a:buFont typeface="Wingdings" panose="05000000000000000000" pitchFamily="2" charset="2"/>
              <a:buChar char="ü"/>
              <a:defRPr/>
            </a:pPr>
            <a:r>
              <a:rPr lang="en-US" sz="2000" dirty="0" smtClean="0"/>
              <a:t>Monuments, not  fences, identify property lines</a:t>
            </a:r>
            <a:r>
              <a:rPr lang="en-US" sz="2000" dirty="0"/>
              <a:t>.</a:t>
            </a:r>
            <a:endParaRPr lang="en-US" sz="2000" dirty="0" smtClean="0"/>
          </a:p>
          <a:p>
            <a:pPr marL="0" lvl="1">
              <a:defRPr/>
            </a:pPr>
            <a:endParaRPr lang="en-US" sz="1100" dirty="0"/>
          </a:p>
          <a:p>
            <a:pPr marL="342900" lvl="1" indent="-342900">
              <a:buFont typeface="Wingdings" panose="05000000000000000000" pitchFamily="2" charset="2"/>
              <a:buChar char="ü"/>
              <a:defRPr/>
            </a:pPr>
            <a:r>
              <a:rPr lang="en-US" sz="2000" dirty="0" smtClean="0"/>
              <a:t>Recovery of destroyed monuments creates safety issues within the right-of-way</a:t>
            </a:r>
          </a:p>
          <a:p>
            <a:pPr marL="0" lvl="1">
              <a:defRPr/>
            </a:pPr>
            <a:endParaRPr lang="en-US" sz="1100" dirty="0"/>
          </a:p>
          <a:p>
            <a:pPr marL="342900" lvl="1" indent="-342900">
              <a:buFont typeface="Wingdings" panose="05000000000000000000" pitchFamily="2" charset="2"/>
              <a:buChar char="ü"/>
              <a:defRPr/>
            </a:pPr>
            <a:r>
              <a:rPr lang="en-US" sz="2000" dirty="0"/>
              <a:t>Slows development which has negative impact on </a:t>
            </a:r>
            <a:r>
              <a:rPr lang="en-US" sz="2000" dirty="0" smtClean="0"/>
              <a:t>economy</a:t>
            </a:r>
          </a:p>
          <a:p>
            <a:pPr marL="342900" lvl="1" indent="-342900">
              <a:buFont typeface="Wingdings" panose="05000000000000000000" pitchFamily="2" charset="2"/>
              <a:buChar char="ü"/>
              <a:defRPr/>
            </a:pPr>
            <a:r>
              <a:rPr lang="en-US" sz="2000" dirty="0" smtClean="0"/>
              <a:t>Compromises </a:t>
            </a:r>
            <a:r>
              <a:rPr lang="en-US" sz="2000" dirty="0"/>
              <a:t>Right-of-Way </a:t>
            </a:r>
            <a:r>
              <a:rPr lang="en-US" sz="2000" dirty="0" smtClean="0"/>
              <a:t>Reestablishment</a:t>
            </a:r>
          </a:p>
          <a:p>
            <a:pPr marL="342900" lvl="1" indent="-342900">
              <a:buFont typeface="Wingdings" panose="05000000000000000000" pitchFamily="2" charset="2"/>
              <a:buChar char="ü"/>
              <a:defRPr/>
            </a:pPr>
            <a:r>
              <a:rPr lang="en-US" sz="2000" dirty="0" smtClean="0"/>
              <a:t>Compromises </a:t>
            </a:r>
            <a:r>
              <a:rPr lang="en-US" sz="2000" dirty="0"/>
              <a:t>Integrity of Boundaries</a:t>
            </a:r>
            <a:endParaRPr lang="en-US" dirty="0"/>
          </a:p>
          <a:p>
            <a:pPr marL="342900" lvl="1" indent="-342900">
              <a:buFont typeface="Wingdings" panose="05000000000000000000" pitchFamily="2" charset="2"/>
              <a:buChar char="ü"/>
              <a:defRPr/>
            </a:pPr>
            <a:endParaRPr lang="en-US" sz="2400" dirty="0"/>
          </a:p>
          <a:p>
            <a:endParaRPr lang="en-US" dirty="0"/>
          </a:p>
        </p:txBody>
      </p:sp>
    </p:spTree>
    <p:extLst>
      <p:ext uri="{BB962C8B-B14F-4D97-AF65-F5344CB8AC3E}">
        <p14:creationId xmlns:p14="http://schemas.microsoft.com/office/powerpoint/2010/main" val="3369695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381000" y="228600"/>
            <a:ext cx="8534400" cy="792162"/>
          </a:xfrm>
        </p:spPr>
        <p:txBody>
          <a:bodyPr/>
          <a:lstStyle/>
          <a:p>
            <a:r>
              <a:rPr lang="en-US" altLang="en-US" dirty="0" smtClean="0"/>
              <a:t>Example of Monument Destruction</a:t>
            </a:r>
            <a:endParaRPr lang="en-US"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158834"/>
            <a:ext cx="3414888" cy="457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135083"/>
            <a:ext cx="3454400" cy="2590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3761509"/>
            <a:ext cx="3657600" cy="2743200"/>
          </a:xfrm>
          <a:prstGeom prst="rect">
            <a:avLst/>
          </a:prstGeom>
        </p:spPr>
      </p:pic>
    </p:spTree>
    <p:extLst>
      <p:ext uri="{BB962C8B-B14F-4D97-AF65-F5344CB8AC3E}">
        <p14:creationId xmlns:p14="http://schemas.microsoft.com/office/powerpoint/2010/main" val="3912957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US" altLang="en-US" sz="3900" dirty="0" smtClean="0"/>
              <a:t>How can you help?</a:t>
            </a:r>
            <a:endParaRPr lang="en-US" altLang="en-US" sz="3900" dirty="0"/>
          </a:p>
        </p:txBody>
      </p:sp>
      <p:sp>
        <p:nvSpPr>
          <p:cNvPr id="3" name="TextBox 2"/>
          <p:cNvSpPr txBox="1"/>
          <p:nvPr/>
        </p:nvSpPr>
        <p:spPr>
          <a:xfrm>
            <a:off x="1539834" y="1524000"/>
            <a:ext cx="67818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Know what monuments look </a:t>
            </a:r>
            <a:r>
              <a:rPr lang="en-US" sz="2000" dirty="0" smtClean="0"/>
              <a:t>like</a:t>
            </a:r>
          </a:p>
          <a:p>
            <a:endParaRPr lang="en-US" sz="2000" dirty="0"/>
          </a:p>
          <a:p>
            <a:pPr marL="285750" indent="-285750">
              <a:buFont typeface="Arial" panose="020B0604020202020204" pitchFamily="34" charset="0"/>
              <a:buChar char="•"/>
            </a:pPr>
            <a:r>
              <a:rPr lang="en-US" sz="2000" dirty="0"/>
              <a:t>Understand monument conservation laws and how they impact you. Misdemeanor (Penal Code 605) </a:t>
            </a:r>
            <a:endParaRPr lang="en-US" sz="2000" dirty="0" smtClean="0"/>
          </a:p>
          <a:p>
            <a:endParaRPr lang="en-US" sz="2000" dirty="0"/>
          </a:p>
          <a:p>
            <a:pPr marL="285750" indent="-285750">
              <a:buFont typeface="Arial" panose="020B0604020202020204" pitchFamily="34" charset="0"/>
              <a:buChar char="•"/>
            </a:pPr>
            <a:r>
              <a:rPr lang="en-US" sz="2000" dirty="0" smtClean="0"/>
              <a:t>Understand </a:t>
            </a:r>
            <a:r>
              <a:rPr lang="en-US" sz="2000" dirty="0"/>
              <a:t>liability, including financial loss, that shall be incurred if monuments are not properly conserved</a:t>
            </a:r>
            <a:r>
              <a:rPr lang="en-US" sz="2000" dirty="0" smtClean="0"/>
              <a:t>.</a:t>
            </a:r>
          </a:p>
          <a:p>
            <a:endParaRPr lang="en-US" sz="2000" dirty="0"/>
          </a:p>
          <a:p>
            <a:pPr marL="285750" indent="-285750">
              <a:buFont typeface="Arial" panose="020B0604020202020204" pitchFamily="34" charset="0"/>
              <a:buChar char="•"/>
            </a:pPr>
            <a:r>
              <a:rPr lang="en-US" sz="2000" dirty="0" smtClean="0"/>
              <a:t>Be an advocate with agencies and home owner associations to ensure protection in your neighborhood</a:t>
            </a:r>
          </a:p>
          <a:p>
            <a:pPr marL="285750" indent="-28575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p:txBody>
      </p:sp>
      <p:sp>
        <p:nvSpPr>
          <p:cNvPr id="4" name="TextBox 3"/>
          <p:cNvSpPr txBox="1"/>
          <p:nvPr/>
        </p:nvSpPr>
        <p:spPr>
          <a:xfrm>
            <a:off x="1524000" y="4876800"/>
            <a:ext cx="6934200" cy="400110"/>
          </a:xfrm>
          <a:prstGeom prst="rect">
            <a:avLst/>
          </a:prstGeom>
          <a:noFill/>
        </p:spPr>
        <p:txBody>
          <a:bodyPr wrap="square" rtlCol="0">
            <a:spAutoFit/>
          </a:bodyPr>
          <a:lstStyle/>
          <a:p>
            <a:pPr algn="ctr"/>
            <a:r>
              <a:rPr lang="en-US" sz="2000" b="1" i="1" dirty="0" smtClean="0"/>
              <a:t>WHEN IN DOUBT…CONSULT A LAND SURVEYOR</a:t>
            </a:r>
            <a:endParaRPr lang="en-US" sz="2000" b="1" i="1" dirty="0"/>
          </a:p>
        </p:txBody>
      </p:sp>
    </p:spTree>
    <p:extLst>
      <p:ext uri="{BB962C8B-B14F-4D97-AF65-F5344CB8AC3E}">
        <p14:creationId xmlns:p14="http://schemas.microsoft.com/office/powerpoint/2010/main" val="760063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p:cNvPicPr>
            <a:picLocks noChangeAspect="1" noChangeArrowheads="1"/>
          </p:cNvPicPr>
          <p:nvPr/>
        </p:nvPicPr>
        <p:blipFill>
          <a:blip r:embed="rId3">
            <a:extLst>
              <a:ext uri="{28A0092B-C50C-407E-A947-70E740481C1C}">
                <a14:useLocalDpi xmlns:a14="http://schemas.microsoft.com/office/drawing/2010/main" val="0"/>
              </a:ext>
            </a:extLst>
          </a:blip>
          <a:srcRect l="27731" t="9261" r="28024" b="21272"/>
          <a:stretch>
            <a:fillRect/>
          </a:stretch>
        </p:blipFill>
        <p:spPr bwMode="auto">
          <a:xfrm>
            <a:off x="76200" y="76200"/>
            <a:ext cx="7591991"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0" y="4441448"/>
            <a:ext cx="5195605" cy="807913"/>
          </a:xfrm>
          <a:prstGeom prst="rect">
            <a:avLst/>
          </a:prstGeom>
          <a:gradFill>
            <a:gsLst>
              <a:gs pos="0">
                <a:schemeClr val="folHlink">
                  <a:gamma/>
                  <a:shade val="46275"/>
                  <a:invGamma/>
                </a:schemeClr>
              </a:gs>
              <a:gs pos="50000">
                <a:schemeClr val="folHlink"/>
              </a:gs>
              <a:gs pos="100000">
                <a:schemeClr val="folHlink">
                  <a:gamma/>
                  <a:shade val="46275"/>
                  <a:invGamma/>
                </a:schemeClr>
              </a:gs>
            </a:gsLst>
            <a:lin ang="5400000" scaled="1"/>
          </a:gradFill>
        </p:spPr>
        <p:txBody>
          <a:bodyPr wrap="square">
            <a:spAutoFit/>
          </a:bodyPr>
          <a:lstStyle/>
          <a:p>
            <a:pPr algn="ctr">
              <a:defRPr/>
            </a:pPr>
            <a:endParaRPr lang="en-US" b="1" dirty="0" smtClean="0">
              <a:latin typeface="Arial" panose="020B0604020202020204" pitchFamily="34" charset="0"/>
              <a:cs typeface="Arial" panose="020B0604020202020204" pitchFamily="34" charset="0"/>
              <a:hlinkClick r:id="rId4"/>
            </a:endParaRPr>
          </a:p>
          <a:p>
            <a:pPr algn="ctr">
              <a:defRPr/>
            </a:pPr>
            <a:r>
              <a:rPr lang="en-US" b="1" dirty="0">
                <a:latin typeface="Arial" panose="020B0604020202020204" pitchFamily="34" charset="0"/>
                <a:cs typeface="Arial" panose="020B0604020202020204" pitchFamily="34" charset="0"/>
              </a:rPr>
              <a:t>californiasurveyors.org/moncon.html</a:t>
            </a:r>
            <a:endParaRPr lang="en-US" sz="1050" b="1" dirty="0">
              <a:latin typeface="Arial" panose="020B0604020202020204" pitchFamily="34" charset="0"/>
              <a:cs typeface="Arial" panose="020B0604020202020204" pitchFamily="34" charset="0"/>
            </a:endParaRPr>
          </a:p>
          <a:p>
            <a:pPr algn="ctr">
              <a:defRPr/>
            </a:pPr>
            <a:endParaRPr 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260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tLang="en-US" dirty="0" smtClean="0"/>
              <a:t>Questions?</a:t>
            </a:r>
            <a:endParaRPr lang="en-US" altLang="en-US" dirty="0"/>
          </a:p>
        </p:txBody>
      </p:sp>
      <p:sp>
        <p:nvSpPr>
          <p:cNvPr id="17416" name="AutoShape 8"/>
          <p:cNvSpPr>
            <a:spLocks noChangeArrowheads="1"/>
          </p:cNvSpPr>
          <p:nvPr/>
        </p:nvSpPr>
        <p:spPr bwMode="gray">
          <a:xfrm>
            <a:off x="3657600" y="1389062"/>
            <a:ext cx="2057400" cy="574675"/>
          </a:xfrm>
          <a:prstGeom prst="roundRect">
            <a:avLst>
              <a:gd name="adj" fmla="val 50000"/>
            </a:avLst>
          </a:prstGeom>
          <a:gradFill rotWithShape="1">
            <a:gsLst>
              <a:gs pos="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altLang="en-US" sz="2000" b="1" dirty="0" smtClean="0"/>
              <a:t>Your Name</a:t>
            </a:r>
            <a:endParaRPr lang="en-US" altLang="en-US" sz="2000" b="1" dirty="0"/>
          </a:p>
        </p:txBody>
      </p:sp>
      <p:sp>
        <p:nvSpPr>
          <p:cNvPr id="17417" name="AutoShape 9"/>
          <p:cNvSpPr>
            <a:spLocks noChangeArrowheads="1"/>
          </p:cNvSpPr>
          <p:nvPr/>
        </p:nvSpPr>
        <p:spPr bwMode="gray">
          <a:xfrm>
            <a:off x="3733800" y="2743200"/>
            <a:ext cx="2057400" cy="574675"/>
          </a:xfrm>
          <a:prstGeom prst="roundRect">
            <a:avLst>
              <a:gd name="adj" fmla="val 50000"/>
            </a:avLst>
          </a:prstGeom>
          <a:gradFill rotWithShape="1">
            <a:gsLst>
              <a:gs pos="0">
                <a:schemeClr val="hlink"/>
              </a:gs>
              <a:gs pos="100000">
                <a:schemeClr val="hlink">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altLang="en-US" sz="2000" b="1" dirty="0" smtClean="0"/>
              <a:t>CLSA</a:t>
            </a:r>
            <a:endParaRPr lang="en-US" altLang="en-US" sz="2000" b="1" dirty="0"/>
          </a:p>
        </p:txBody>
      </p:sp>
      <p:sp>
        <p:nvSpPr>
          <p:cNvPr id="17418" name="AutoShape 10"/>
          <p:cNvSpPr>
            <a:spLocks noChangeArrowheads="1"/>
          </p:cNvSpPr>
          <p:nvPr/>
        </p:nvSpPr>
        <p:spPr bwMode="gray">
          <a:xfrm>
            <a:off x="3733800" y="4267200"/>
            <a:ext cx="2133600" cy="574675"/>
          </a:xfrm>
          <a:prstGeom prst="roundRect">
            <a:avLst>
              <a:gd name="adj" fmla="val 50000"/>
            </a:avLst>
          </a:prstGeom>
          <a:gradFill rotWithShape="1">
            <a:gsLst>
              <a:gs pos="0">
                <a:schemeClr val="folHlink"/>
              </a:gs>
              <a:gs pos="100000">
                <a:schemeClr val="folHlink">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altLang="en-US" sz="2000" b="1" dirty="0" err="1" smtClean="0"/>
              <a:t>BPELSG</a:t>
            </a:r>
            <a:endParaRPr lang="en-US" altLang="en-US" sz="2000" b="1" dirty="0"/>
          </a:p>
        </p:txBody>
      </p:sp>
      <p:sp>
        <p:nvSpPr>
          <p:cNvPr id="2" name="TextBox 1"/>
          <p:cNvSpPr txBox="1"/>
          <p:nvPr/>
        </p:nvSpPr>
        <p:spPr>
          <a:xfrm>
            <a:off x="1371600" y="2209800"/>
            <a:ext cx="7620000" cy="400110"/>
          </a:xfrm>
          <a:prstGeom prst="rect">
            <a:avLst/>
          </a:prstGeom>
          <a:noFill/>
        </p:spPr>
        <p:txBody>
          <a:bodyPr wrap="square" rtlCol="0">
            <a:spAutoFit/>
          </a:bodyPr>
          <a:lstStyle/>
          <a:p>
            <a:r>
              <a:rPr lang="en-US" sz="2000" dirty="0" smtClean="0"/>
              <a:t>If you would like to provide it, insert your contact information.</a:t>
            </a:r>
            <a:endParaRPr lang="en-US" sz="2000" dirty="0"/>
          </a:p>
        </p:txBody>
      </p:sp>
      <p:sp>
        <p:nvSpPr>
          <p:cNvPr id="10" name="TextBox 9"/>
          <p:cNvSpPr txBox="1"/>
          <p:nvPr/>
        </p:nvSpPr>
        <p:spPr>
          <a:xfrm>
            <a:off x="1219200" y="3581400"/>
            <a:ext cx="7772400" cy="400110"/>
          </a:xfrm>
          <a:prstGeom prst="rect">
            <a:avLst/>
          </a:prstGeom>
          <a:noFill/>
        </p:spPr>
        <p:txBody>
          <a:bodyPr wrap="square" rtlCol="0">
            <a:spAutoFit/>
          </a:bodyPr>
          <a:lstStyle/>
          <a:p>
            <a:pPr algn="ctr"/>
            <a:r>
              <a:rPr lang="en-US" sz="2000" dirty="0" smtClean="0"/>
              <a:t>Phone: (707) 578-6016    Email: clsa@californiasurveyors.org</a:t>
            </a:r>
            <a:endParaRPr lang="en-US" sz="2000" dirty="0"/>
          </a:p>
        </p:txBody>
      </p:sp>
      <p:sp>
        <p:nvSpPr>
          <p:cNvPr id="11" name="TextBox 10"/>
          <p:cNvSpPr txBox="1"/>
          <p:nvPr/>
        </p:nvSpPr>
        <p:spPr>
          <a:xfrm>
            <a:off x="1219200" y="5105400"/>
            <a:ext cx="7772400" cy="1323439"/>
          </a:xfrm>
          <a:prstGeom prst="rect">
            <a:avLst/>
          </a:prstGeom>
          <a:noFill/>
        </p:spPr>
        <p:txBody>
          <a:bodyPr wrap="square" rtlCol="0">
            <a:spAutoFit/>
          </a:bodyPr>
          <a:lstStyle/>
          <a:p>
            <a:pPr algn="ctr"/>
            <a:r>
              <a:rPr lang="en-US" sz="2000" dirty="0"/>
              <a:t>The Board for Professional Engineers, Land Surveyors and Geologists (</a:t>
            </a:r>
            <a:r>
              <a:rPr lang="en-US" sz="2000" dirty="0" err="1"/>
              <a:t>BPELSG</a:t>
            </a:r>
            <a:r>
              <a:rPr lang="en-US" sz="2000" dirty="0"/>
              <a:t>) has designated staff for any Monument Conservation issues. </a:t>
            </a:r>
            <a:r>
              <a:rPr lang="en-US" sz="2000" dirty="0" smtClean="0"/>
              <a:t>Please </a:t>
            </a:r>
            <a:r>
              <a:rPr lang="en-US" sz="2000" dirty="0"/>
              <a:t>contact </a:t>
            </a:r>
            <a:r>
              <a:rPr lang="en-US" sz="2000" dirty="0" err="1"/>
              <a:t>BPELSG</a:t>
            </a:r>
            <a:r>
              <a:rPr lang="en-US" sz="2000" dirty="0"/>
              <a:t> at: BPELS.Enforcement_information@dca.ca.gov</a:t>
            </a:r>
          </a:p>
        </p:txBody>
      </p:sp>
    </p:spTree>
    <p:extLst>
      <p:ext uri="{BB962C8B-B14F-4D97-AF65-F5344CB8AC3E}">
        <p14:creationId xmlns:p14="http://schemas.microsoft.com/office/powerpoint/2010/main" val="287741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10" name="Rectangle 2"/>
          <p:cNvSpPr txBox="1">
            <a:spLocks noRot="1" noChangeArrowheads="1"/>
          </p:cNvSpPr>
          <p:nvPr/>
        </p:nvSpPr>
        <p:spPr bwMode="auto">
          <a:xfrm>
            <a:off x="1600200" y="990600"/>
            <a:ext cx="6858000" cy="4876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a:lstStyle>
          <a:p>
            <a:pPr algn="just">
              <a:defRPr/>
            </a:pPr>
            <a:r>
              <a:rPr lang="en-US" sz="3000" kern="0" dirty="0" smtClean="0"/>
              <a:t>“Land is one of California’s most precious assets, the ownership of land, and consequently the ability to define boundaries is dependent of monuments and their perpetuation.”</a:t>
            </a:r>
          </a:p>
          <a:p>
            <a:pPr>
              <a:defRPr/>
            </a:pPr>
            <a:r>
              <a:rPr lang="en-US" sz="3200" kern="0" dirty="0" smtClean="0"/>
              <a:t/>
            </a:r>
            <a:br>
              <a:rPr lang="en-US" sz="3200" kern="0" dirty="0" smtClean="0"/>
            </a:br>
            <a:r>
              <a:rPr lang="en-US" sz="3200" kern="0" dirty="0" smtClean="0"/>
              <a:t/>
            </a:r>
            <a:br>
              <a:rPr lang="en-US" sz="3200" kern="0" dirty="0" smtClean="0"/>
            </a:br>
            <a:r>
              <a:rPr lang="en-US" sz="1400" kern="0" dirty="0" smtClean="0"/>
              <a:t>2 DEC 1985 letter from Board of Registration for Professional Engineers and Land Surveyors (</a:t>
            </a:r>
            <a:r>
              <a:rPr lang="en-US" sz="1400" kern="0" dirty="0" err="1" smtClean="0"/>
              <a:t>BORPELS</a:t>
            </a:r>
            <a:r>
              <a:rPr lang="en-US" sz="1400" kern="0" dirty="0" smtClean="0"/>
              <a:t>) to all County Surveyors and City Engineers</a:t>
            </a:r>
            <a:endParaRPr lang="en-US" sz="1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4" name="TextBox 3"/>
          <p:cNvSpPr txBox="1"/>
          <p:nvPr/>
        </p:nvSpPr>
        <p:spPr>
          <a:xfrm>
            <a:off x="1371600" y="1113472"/>
            <a:ext cx="7543800" cy="1477328"/>
          </a:xfrm>
          <a:prstGeom prst="rect">
            <a:avLst/>
          </a:prstGeom>
          <a:noFill/>
        </p:spPr>
        <p:txBody>
          <a:bodyPr wrap="square">
            <a:spAutoFit/>
          </a:bodyPr>
          <a:lstStyle/>
          <a:p>
            <a:pPr>
              <a:defRPr/>
            </a:pPr>
            <a:r>
              <a:rPr lang="en-US" dirty="0">
                <a:effectLst/>
                <a:latin typeface="Arial" panose="020B0604020202020204" pitchFamily="34" charset="0"/>
                <a:cs typeface="Arial" panose="020B0604020202020204" pitchFamily="34" charset="0"/>
              </a:rPr>
              <a:t>Survey monuments are physical evidence of a real property boundary. </a:t>
            </a:r>
            <a:r>
              <a:rPr lang="en-US" dirty="0">
                <a:latin typeface="Arial" panose="020B0604020202020204" pitchFamily="34" charset="0"/>
                <a:cs typeface="Arial" panose="020B0604020202020204" pitchFamily="34" charset="0"/>
              </a:rPr>
              <a:t>These markers can take many forms, some more durable than others. Monuments can also provide for vertical control in the form of bench marks.</a:t>
            </a:r>
          </a:p>
          <a:p>
            <a:pPr>
              <a:defRPr/>
            </a:pPr>
            <a:endParaRPr lang="en-US" dirty="0"/>
          </a:p>
        </p:txBody>
      </p:sp>
      <p:sp>
        <p:nvSpPr>
          <p:cNvPr id="5" name="Rectangle 4"/>
          <p:cNvSpPr>
            <a:spLocks noGrp="1" noChangeArrowheads="1"/>
          </p:cNvSpPr>
          <p:nvPr>
            <p:ph type="title"/>
          </p:nvPr>
        </p:nvSpPr>
        <p:spPr>
          <a:xfrm>
            <a:off x="457200" y="198438"/>
            <a:ext cx="8229600" cy="792162"/>
          </a:xfrm>
        </p:spPr>
        <p:txBody>
          <a:bodyPr/>
          <a:lstStyle/>
          <a:p>
            <a:r>
              <a:rPr lang="en-US" altLang="en-US" dirty="0" smtClean="0"/>
              <a:t>What is a Monument?</a:t>
            </a:r>
            <a:endParaRPr lang="en-US" altLang="en-US"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l="29247" t="15309" r="29247" b="30087"/>
          <a:stretch>
            <a:fillRect/>
          </a:stretch>
        </p:blipFill>
        <p:spPr bwMode="auto">
          <a:xfrm>
            <a:off x="3810000" y="2686050"/>
            <a:ext cx="5181600" cy="38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913" y="2362200"/>
            <a:ext cx="230663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36688" y="3352800"/>
            <a:ext cx="22733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p:cNvPicPr>
          <p:nvPr/>
        </p:nvPicPr>
        <p:blipFill>
          <a:blip r:embed="rId7">
            <a:extLst>
              <a:ext uri="{28A0092B-C50C-407E-A947-70E740481C1C}">
                <a14:useLocalDpi xmlns:a14="http://schemas.microsoft.com/office/drawing/2010/main" val="0"/>
              </a:ext>
            </a:extLst>
          </a:blip>
          <a:srcRect r="13167"/>
          <a:stretch>
            <a:fillRect/>
          </a:stretch>
        </p:blipFill>
        <p:spPr bwMode="auto">
          <a:xfrm>
            <a:off x="323850" y="4781550"/>
            <a:ext cx="2724150" cy="176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24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5" name="Rectangle 4"/>
          <p:cNvSpPr>
            <a:spLocks noGrp="1" noChangeArrowheads="1"/>
          </p:cNvSpPr>
          <p:nvPr>
            <p:ph type="title"/>
          </p:nvPr>
        </p:nvSpPr>
        <p:spPr>
          <a:xfrm>
            <a:off x="1371600" y="198438"/>
            <a:ext cx="7543800" cy="792162"/>
          </a:xfrm>
        </p:spPr>
        <p:txBody>
          <a:bodyPr/>
          <a:lstStyle/>
          <a:p>
            <a:r>
              <a:rPr lang="en-US" altLang="en-US" dirty="0" smtClean="0"/>
              <a:t>Monument Photos (Continued)</a:t>
            </a:r>
            <a:endParaRPr lang="en-US" altLang="en-US" dirty="0"/>
          </a:p>
        </p:txBody>
      </p:sp>
      <p:pic>
        <p:nvPicPr>
          <p:cNvPr id="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16087"/>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562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5" name="Rectangle 4"/>
          <p:cNvSpPr>
            <a:spLocks noGrp="1" noChangeArrowheads="1"/>
          </p:cNvSpPr>
          <p:nvPr>
            <p:ph type="title"/>
          </p:nvPr>
        </p:nvSpPr>
        <p:spPr>
          <a:xfrm>
            <a:off x="1371600" y="198438"/>
            <a:ext cx="7543800" cy="792162"/>
          </a:xfrm>
        </p:spPr>
        <p:txBody>
          <a:bodyPr/>
          <a:lstStyle/>
          <a:p>
            <a:r>
              <a:rPr lang="en-US" altLang="en-US" dirty="0" smtClean="0"/>
              <a:t>Monument Photos (Continued)</a:t>
            </a:r>
            <a:endParaRPr lang="en-US" altLang="en-US" dirty="0"/>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16087"/>
            <a:ext cx="91440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5" name="Rectangle 4"/>
          <p:cNvSpPr>
            <a:spLocks noGrp="1" noChangeArrowheads="1"/>
          </p:cNvSpPr>
          <p:nvPr>
            <p:ph type="title"/>
          </p:nvPr>
        </p:nvSpPr>
        <p:spPr>
          <a:xfrm>
            <a:off x="1371600" y="198438"/>
            <a:ext cx="7543800" cy="792162"/>
          </a:xfrm>
        </p:spPr>
        <p:txBody>
          <a:bodyPr/>
          <a:lstStyle/>
          <a:p>
            <a:r>
              <a:rPr lang="en-US" altLang="en-US" dirty="0" smtClean="0"/>
              <a:t>Monument Photos (Continued)</a:t>
            </a:r>
            <a:endParaRPr lang="en-US" alt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2866" b="12717"/>
          <a:stretch/>
        </p:blipFill>
        <p:spPr>
          <a:xfrm>
            <a:off x="294441" y="1443469"/>
            <a:ext cx="8620959" cy="4957331"/>
          </a:xfrm>
          <a:prstGeom prst="rect">
            <a:avLst/>
          </a:prstGeom>
        </p:spPr>
      </p:pic>
    </p:spTree>
    <p:extLst>
      <p:ext uri="{BB962C8B-B14F-4D97-AF65-F5344CB8AC3E}">
        <p14:creationId xmlns:p14="http://schemas.microsoft.com/office/powerpoint/2010/main" val="1847234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5" name="Rectangle 4"/>
          <p:cNvSpPr>
            <a:spLocks noGrp="1" noChangeArrowheads="1"/>
          </p:cNvSpPr>
          <p:nvPr>
            <p:ph type="title"/>
          </p:nvPr>
        </p:nvSpPr>
        <p:spPr>
          <a:xfrm>
            <a:off x="1371600" y="198438"/>
            <a:ext cx="7543800" cy="792162"/>
          </a:xfrm>
        </p:spPr>
        <p:txBody>
          <a:bodyPr/>
          <a:lstStyle/>
          <a:p>
            <a:r>
              <a:rPr lang="en-US" altLang="en-US" dirty="0" smtClean="0"/>
              <a:t>Monument Photos (Continued)</a:t>
            </a:r>
            <a:endParaRPr lang="en-US" alt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4328" b="16617"/>
          <a:stretch/>
        </p:blipFill>
        <p:spPr>
          <a:xfrm>
            <a:off x="134470" y="1447800"/>
            <a:ext cx="8875059" cy="4735774"/>
          </a:xfrm>
          <a:prstGeom prst="rect">
            <a:avLst/>
          </a:prstGeom>
        </p:spPr>
      </p:pic>
    </p:spTree>
    <p:extLst>
      <p:ext uri="{BB962C8B-B14F-4D97-AF65-F5344CB8AC3E}">
        <p14:creationId xmlns:p14="http://schemas.microsoft.com/office/powerpoint/2010/main" val="291796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5" name="Rectangle 4"/>
          <p:cNvSpPr>
            <a:spLocks noGrp="1" noChangeArrowheads="1"/>
          </p:cNvSpPr>
          <p:nvPr>
            <p:ph type="title"/>
          </p:nvPr>
        </p:nvSpPr>
        <p:spPr>
          <a:xfrm>
            <a:off x="1371600" y="198438"/>
            <a:ext cx="7543800" cy="792162"/>
          </a:xfrm>
        </p:spPr>
        <p:txBody>
          <a:bodyPr/>
          <a:lstStyle/>
          <a:p>
            <a:r>
              <a:rPr lang="en-US" altLang="en-US" dirty="0" smtClean="0"/>
              <a:t>Monument Photos (Continued)</a:t>
            </a:r>
            <a:endParaRPr lang="en-US" alt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4925" b="13035"/>
          <a:stretch/>
        </p:blipFill>
        <p:spPr>
          <a:xfrm>
            <a:off x="134470" y="1460310"/>
            <a:ext cx="8875059" cy="4940490"/>
          </a:xfrm>
          <a:prstGeom prst="rect">
            <a:avLst/>
          </a:prstGeom>
        </p:spPr>
      </p:pic>
    </p:spTree>
    <p:extLst>
      <p:ext uri="{BB962C8B-B14F-4D97-AF65-F5344CB8AC3E}">
        <p14:creationId xmlns:p14="http://schemas.microsoft.com/office/powerpoint/2010/main" val="2131278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2453"/>
            <a:ext cx="1219200" cy="1194816"/>
          </a:xfrm>
          <a:prstGeom prst="rect">
            <a:avLst/>
          </a:prstGeom>
        </p:spPr>
      </p:pic>
      <p:sp>
        <p:nvSpPr>
          <p:cNvPr id="5" name="Rectangle 4"/>
          <p:cNvSpPr>
            <a:spLocks noGrp="1" noChangeArrowheads="1"/>
          </p:cNvSpPr>
          <p:nvPr>
            <p:ph type="title"/>
          </p:nvPr>
        </p:nvSpPr>
        <p:spPr>
          <a:xfrm>
            <a:off x="1371600" y="198438"/>
            <a:ext cx="7543800" cy="792162"/>
          </a:xfrm>
        </p:spPr>
        <p:txBody>
          <a:bodyPr/>
          <a:lstStyle/>
          <a:p>
            <a:r>
              <a:rPr lang="en-US" altLang="en-US" dirty="0" smtClean="0"/>
              <a:t>Monument Photos (Continued)</a:t>
            </a:r>
            <a:endParaRPr lang="en-US" alt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92" t="16020" r="-592" b="12836"/>
          <a:stretch/>
        </p:blipFill>
        <p:spPr>
          <a:xfrm>
            <a:off x="187053" y="1521725"/>
            <a:ext cx="8875059" cy="4879075"/>
          </a:xfrm>
          <a:prstGeom prst="rect">
            <a:avLst/>
          </a:prstGeom>
        </p:spPr>
      </p:pic>
    </p:spTree>
    <p:extLst>
      <p:ext uri="{BB962C8B-B14F-4D97-AF65-F5344CB8AC3E}">
        <p14:creationId xmlns:p14="http://schemas.microsoft.com/office/powerpoint/2010/main" val="157505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01136803">
  <a:themeElements>
    <a:clrScheme name="ms01_1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ms01_1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ms01_1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TP001136803</AuthoringAssetId>
    <AssetId xmlns="145c5697-5eb5-440b-b2f1-a8273fb59250">TS001136803</AssetId>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A61DD75-73BB-469F-90F1-DD413D94314B}">
  <ds:schemaRefs>
    <ds:schemaRef ds:uri="http://schemas.microsoft.com/sharepoint/v3/contenttype/forms"/>
  </ds:schemaRefs>
</ds:datastoreItem>
</file>

<file path=customXml/itemProps2.xml><?xml version="1.0" encoding="utf-8"?>
<ds:datastoreItem xmlns:ds="http://schemas.openxmlformats.org/officeDocument/2006/customXml" ds:itemID="{75268F07-38AE-4A53-9EAC-85FA3BC9A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FBADA9A-BD05-4186-B7A8-21A045F0E82A}">
  <ds:schemaRefs>
    <ds:schemaRef ds:uri="http://purl.org/dc/terms/"/>
    <ds:schemaRef ds:uri="145c5697-5eb5-440b-b2f1-a8273fb59250"/>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C6BE2768-9867-4402-9E69-657F52B247EB}">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TS001136803</Template>
  <TotalTime>632</TotalTime>
  <Words>463</Words>
  <Application>Microsoft Office PowerPoint</Application>
  <PresentationFormat>On-screen Show (4:3)</PresentationFormat>
  <Paragraphs>81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TS001136803</vt:lpstr>
      <vt:lpstr>Monument Conservation  Information for [XXXXX] </vt:lpstr>
      <vt:lpstr>PowerPoint Presentation</vt:lpstr>
      <vt:lpstr>What is a Monument?</vt:lpstr>
      <vt:lpstr>Monument Photos (Continued)</vt:lpstr>
      <vt:lpstr>Monument Photos (Continued)</vt:lpstr>
      <vt:lpstr>Monument Photos (Continued)</vt:lpstr>
      <vt:lpstr>Monument Photos (Continued)</vt:lpstr>
      <vt:lpstr>Monument Photos (Continued)</vt:lpstr>
      <vt:lpstr>Monument Photos (Continued)</vt:lpstr>
      <vt:lpstr>Why are Monuments Important?</vt:lpstr>
      <vt:lpstr>Benefits of Monument Conservation</vt:lpstr>
      <vt:lpstr>Monument Destruction</vt:lpstr>
      <vt:lpstr>Effects of Monument Destruction</vt:lpstr>
      <vt:lpstr>Example of Monument Destruction</vt:lpstr>
      <vt:lpstr>How can you help?</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Monument Conservation  Information for Agencies</dc:title>
  <dc:creator>AMS</dc:creator>
  <cp:lastModifiedBy>AMS</cp:lastModifiedBy>
  <cp:revision>60</cp:revision>
  <cp:lastPrinted>2014-11-24T22:31:03Z</cp:lastPrinted>
  <dcterms:created xsi:type="dcterms:W3CDTF">2014-10-27T20:20:54Z</dcterms:created>
  <dcterms:modified xsi:type="dcterms:W3CDTF">2015-03-19T17:22:31Z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TS001136803</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with animation (Blue on blue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with animation (Blue on blue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65;#Microsoft Office PowerPoint 2007;#66;#PowerPoint - Design Templt 2003;#182;#Office XP;#64;#PowerPoint 2003;#67;#PowerPoint - Design Templt 12;#79;#Template 12</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259465</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TP001136803</vt:lpwstr>
  </property>
  <property fmtid="{D5CDD505-2E9C-101B-9397-08002B2CF9AE}" pid="41" name="NumericAssetId">
    <vt:lpwstr/>
  </property>
  <property fmtid="{D5CDD505-2E9C-101B-9397-08002B2CF9AE}" pid="42" name="AppVer">
    <vt:lpwstr/>
  </property>
</Properties>
</file>